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66" r:id="rId2"/>
    <p:sldId id="371" r:id="rId3"/>
    <p:sldId id="368" r:id="rId4"/>
    <p:sldId id="369" r:id="rId5"/>
    <p:sldId id="370" r:id="rId6"/>
    <p:sldId id="377" r:id="rId7"/>
    <p:sldId id="372" r:id="rId8"/>
    <p:sldId id="373" r:id="rId9"/>
    <p:sldId id="374" r:id="rId10"/>
    <p:sldId id="375" r:id="rId1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4FB"/>
    <a:srgbClr val="0000C1"/>
    <a:srgbClr val="FBEAE7"/>
    <a:srgbClr val="D4021D"/>
    <a:srgbClr val="FF9980"/>
    <a:srgbClr val="FF3E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2"/>
    <p:restoredTop sz="77375" autoAdjust="0"/>
  </p:normalViewPr>
  <p:slideViewPr>
    <p:cSldViewPr snapToGrid="0" snapToObjects="1" showGuides="1">
      <p:cViewPr varScale="1">
        <p:scale>
          <a:sx n="75" d="100"/>
          <a:sy n="75" d="100"/>
        </p:scale>
        <p:origin x="1736" y="176"/>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99C682B-DA63-9E46-92CD-E8FB0FCE0C6B}"/>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latin typeface="Calibri Regular"/>
            </a:endParaRPr>
          </a:p>
        </p:txBody>
      </p:sp>
      <p:sp>
        <p:nvSpPr>
          <p:cNvPr id="4" name="Footer Placeholder 3">
            <a:extLst>
              <a:ext uri="{FF2B5EF4-FFF2-40B4-BE49-F238E27FC236}">
                <a16:creationId xmlns:a16="http://schemas.microsoft.com/office/drawing/2014/main" xmlns="" id="{C5E1BB44-835E-FF44-91B5-0FC187745E7C}"/>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latin typeface="Calibri Regular"/>
            </a:endParaRPr>
          </a:p>
        </p:txBody>
      </p:sp>
      <p:sp>
        <p:nvSpPr>
          <p:cNvPr id="5" name="Slide Number Placeholder 4">
            <a:extLst>
              <a:ext uri="{FF2B5EF4-FFF2-40B4-BE49-F238E27FC236}">
                <a16:creationId xmlns:a16="http://schemas.microsoft.com/office/drawing/2014/main" xmlns="" id="{9A5A6385-7664-1B41-A3ED-9D60389CAF37}"/>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420E1FD2-50A7-1048-8239-EE726EC12891}" type="slidenum">
              <a:rPr lang="sv-SE" smtClean="0">
                <a:latin typeface="Calibri Regular"/>
              </a:rPr>
              <a:t>‹#›</a:t>
            </a:fld>
            <a:endParaRPr lang="sv-SE">
              <a:latin typeface="Calibri Regular"/>
            </a:endParaRPr>
          </a:p>
        </p:txBody>
      </p:sp>
    </p:spTree>
    <p:extLst>
      <p:ext uri="{BB962C8B-B14F-4D97-AF65-F5344CB8AC3E}">
        <p14:creationId xmlns:p14="http://schemas.microsoft.com/office/powerpoint/2010/main" val="1058275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b="0" i="0">
                <a:latin typeface="Calibri Regular"/>
              </a:defRPr>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b="0" i="0">
                <a:latin typeface="Calibri Regular"/>
              </a:defRPr>
            </a:lvl1pPr>
          </a:lstStyle>
          <a:p>
            <a:fld id="{146D7014-665C-6643-9DA1-DCEED4D64D1F}" type="datetimeFigureOut">
              <a:rPr lang="en-US" smtClean="0"/>
              <a:pPr/>
              <a:t>10/28/21</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b="0" i="0">
                <a:latin typeface="Calibri Regular"/>
              </a:defRPr>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b="0" i="0">
                <a:latin typeface="Calibri Regular"/>
              </a:defRPr>
            </a:lvl1pPr>
          </a:lstStyle>
          <a:p>
            <a:fld id="{EBBFF3BE-2E62-F847-A3A6-D6FCDAE78A2E}" type="slidenum">
              <a:rPr lang="en-US" smtClean="0"/>
              <a:pPr/>
              <a:t>‹#›</a:t>
            </a:fld>
            <a:endParaRPr lang="en-US"/>
          </a:p>
        </p:txBody>
      </p:sp>
    </p:spTree>
    <p:extLst>
      <p:ext uri="{BB962C8B-B14F-4D97-AF65-F5344CB8AC3E}">
        <p14:creationId xmlns:p14="http://schemas.microsoft.com/office/powerpoint/2010/main" val="58032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2010/2011</a:t>
            </a:r>
            <a:r>
              <a:rPr lang="sv-SE" baseline="0" dirty="0"/>
              <a:t> så gjordes det undersökningar bland föreningar, förbund och medlemmar. Det som framgick var att länsförbunden inte saknade vägledning och var lågt prioriterade</a:t>
            </a:r>
            <a:r>
              <a:rPr lang="sv-SE" dirty="0"/>
              <a:t>. De flesta länsförbund insåg emellertid det stora behovet av opinionsbildning kring de viktiga hälso- och sjukvårdsfrågorna.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Utbildningar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a:t>
            </a:r>
            <a:r>
              <a:rPr lang="sv-SE" baseline="0" dirty="0"/>
              <a:t> arbetsgrupp skapades som genomgick olika utbildningar. </a:t>
            </a:r>
            <a:r>
              <a:rPr lang="sv-SE" dirty="0"/>
              <a:t>En av de punkter som tagits upp vid samtal med våra lokalföreningar och länsförbund är behovet av utbildning och vägledning. Under en fyra veckors period träffades den nya arbetsgruppen vid tre tillfällen för utbildning och vägledning inom områdena: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r>
              <a:rPr lang="sv-SE" dirty="0" err="1"/>
              <a:t>Neuro</a:t>
            </a:r>
            <a:r>
              <a:rPr lang="sv-SE" baseline="0" dirty="0"/>
              <a:t> </a:t>
            </a:r>
            <a:r>
              <a:rPr lang="sv-SE" dirty="0"/>
              <a:t>kunskap  Opinionsbildning/påverkansarbete  Rehabkommunikation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Utbildningarna genomfördes med hjälp av representanter från förbundskansliet.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Arbetsplan: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Länsförbundet bestämde i ett tidigt skede att arbetsområdet skulle vara rehabiliteringssituationen inom Gävleborgs län. Det</a:t>
            </a:r>
            <a:r>
              <a:rPr lang="sv-SE" baseline="0" dirty="0"/>
              <a:t> genomfördes en </a:t>
            </a:r>
            <a:r>
              <a:rPr lang="sv-SE" dirty="0"/>
              <a:t>medlemsundersökning och</a:t>
            </a:r>
            <a:r>
              <a:rPr lang="sv-SE" baseline="0" dirty="0"/>
              <a:t> sedan </a:t>
            </a:r>
            <a:r>
              <a:rPr lang="sv-SE" dirty="0"/>
              <a:t>anordnade man en konferens för beslutsfattare, tjänstemän och medlemmar.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gick det sedan?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Regionen reagerade och ett projekt inleddes som blev permanentad 2014 och det finns idag tre multiprofessionella team på tre orter inom regionen- Hudiksvall, Bollnäs och Gävle. Det kvarstår utmaningar, men det finns en ökad möjlighet till rehabilitering och multiprofessionella team. </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2</a:t>
            </a:fld>
            <a:endParaRPr lang="en-US"/>
          </a:p>
        </p:txBody>
      </p:sp>
    </p:spTree>
    <p:extLst>
      <p:ext uri="{BB962C8B-B14F-4D97-AF65-F5344CB8AC3E}">
        <p14:creationId xmlns:p14="http://schemas.microsoft.com/office/powerpoint/2010/main" val="124222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dirty="0"/>
              <a:t>Påverkansarbete är ett sätt att påverka myndigheter, organisationer och politiker i exempelvis de frågor som </a:t>
            </a:r>
            <a:r>
              <a:rPr lang="sv-SE" sz="2000" dirty="0" err="1"/>
              <a:t>Neuro</a:t>
            </a:r>
            <a:r>
              <a:rPr lang="sv-SE" sz="2000" dirty="0"/>
              <a:t> driver:</a:t>
            </a:r>
          </a:p>
          <a:p>
            <a:pPr lvl="1"/>
            <a:r>
              <a:rPr lang="sv-SE" sz="2000" dirty="0"/>
              <a:t>På regional nivå  kan det röra sig om tillgång till neurologisk rehabilitering och multiprofessionella team, tillgång till hjälpmedel och e-hälsa.</a:t>
            </a:r>
          </a:p>
          <a:p>
            <a:pPr lvl="1"/>
            <a:r>
              <a:rPr lang="sv-SE" sz="2000" dirty="0"/>
              <a:t>På kommunal nivå kan det röra sig om frågor som gäller LSS/</a:t>
            </a:r>
            <a:r>
              <a:rPr lang="sv-SE" sz="2000" dirty="0" err="1"/>
              <a:t>SoL</a:t>
            </a:r>
            <a:r>
              <a:rPr lang="sv-SE" sz="2000" dirty="0"/>
              <a:t>, färdtjänst, hjälpmedel och tillgänglighetsfrågor.</a:t>
            </a:r>
          </a:p>
          <a:p>
            <a:pPr lvl="1"/>
            <a:r>
              <a:rPr lang="sv-SE" sz="2000" dirty="0"/>
              <a:t>Det är även ett sätt att sprida kunskap till allmänheten</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3</a:t>
            </a:fld>
            <a:endParaRPr lang="en-US"/>
          </a:p>
        </p:txBody>
      </p:sp>
    </p:spTree>
    <p:extLst>
      <p:ext uri="{BB962C8B-B14F-4D97-AF65-F5344CB8AC3E}">
        <p14:creationId xmlns:p14="http://schemas.microsoft.com/office/powerpoint/2010/main" val="33061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sz="1700" dirty="0"/>
              <a:t>Knyt</a:t>
            </a:r>
            <a:r>
              <a:rPr lang="sv-SE" sz="1700" baseline="0" dirty="0"/>
              <a:t> till Gävleborgsprojektet</a:t>
            </a:r>
            <a:endParaRPr lang="sv-SE" sz="1700" dirty="0"/>
          </a:p>
          <a:p>
            <a:pPr marL="457200" lvl="1" indent="0">
              <a:buNone/>
            </a:pPr>
            <a:r>
              <a:rPr lang="sv-SE" sz="1700" dirty="0"/>
              <a:t> </a:t>
            </a:r>
          </a:p>
          <a:p>
            <a:pPr marL="457200" lvl="1" indent="0">
              <a:buNone/>
            </a:pPr>
            <a:endParaRPr lang="sv-SE" sz="1700" dirty="0"/>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4</a:t>
            </a:fld>
            <a:endParaRPr lang="en-US"/>
          </a:p>
        </p:txBody>
      </p:sp>
    </p:spTree>
    <p:extLst>
      <p:ext uri="{BB962C8B-B14F-4D97-AF65-F5344CB8AC3E}">
        <p14:creationId xmlns:p14="http://schemas.microsoft.com/office/powerpoint/2010/main" val="180698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dirty="0" err="1"/>
              <a:t>Ett</a:t>
            </a:r>
            <a:r>
              <a:rPr lang="en-US" sz="1200" dirty="0"/>
              <a:t> </a:t>
            </a:r>
            <a:r>
              <a:rPr lang="en-US" sz="1200" dirty="0" err="1"/>
              <a:t>aktivt</a:t>
            </a:r>
            <a:r>
              <a:rPr lang="en-US" sz="1200" dirty="0"/>
              <a:t> </a:t>
            </a:r>
            <a:r>
              <a:rPr lang="en-US" sz="1200" dirty="0" err="1"/>
              <a:t>påverkansarbete</a:t>
            </a:r>
            <a:r>
              <a:rPr lang="en-US" sz="1200" dirty="0"/>
              <a:t> </a:t>
            </a:r>
            <a:r>
              <a:rPr lang="en-US" sz="1200" dirty="0" err="1"/>
              <a:t>kan</a:t>
            </a:r>
            <a:r>
              <a:rPr lang="en-US" sz="1200" dirty="0"/>
              <a:t> </a:t>
            </a:r>
            <a:r>
              <a:rPr lang="en-US" sz="1200" dirty="0" err="1"/>
              <a:t>leda</a:t>
            </a:r>
            <a:r>
              <a:rPr lang="en-US" sz="1200" dirty="0"/>
              <a:t> till </a:t>
            </a:r>
            <a:r>
              <a:rPr lang="en-US" sz="1200" dirty="0" err="1"/>
              <a:t>att</a:t>
            </a:r>
            <a:r>
              <a:rPr lang="en-US" sz="1200" dirty="0"/>
              <a:t> </a:t>
            </a:r>
            <a:r>
              <a:rPr lang="en-US" sz="1200" dirty="0" err="1"/>
              <a:t>frågeställningar</a:t>
            </a:r>
            <a:r>
              <a:rPr lang="en-US" sz="1200" dirty="0"/>
              <a:t> </a:t>
            </a:r>
            <a:r>
              <a:rPr lang="en-US" sz="1200" dirty="0" err="1"/>
              <a:t>eller</a:t>
            </a:r>
            <a:r>
              <a:rPr lang="en-US" sz="1200" dirty="0"/>
              <a:t> problem </a:t>
            </a:r>
            <a:r>
              <a:rPr lang="en-US" sz="1200" dirty="0" err="1"/>
              <a:t>synliggörs</a:t>
            </a:r>
            <a:r>
              <a:rPr lang="en-US" sz="1200" dirty="0"/>
              <a:t> </a:t>
            </a:r>
            <a:r>
              <a:rPr lang="en-US" sz="1200" dirty="0" err="1"/>
              <a:t>och</a:t>
            </a:r>
            <a:r>
              <a:rPr lang="en-US" sz="1200" dirty="0"/>
              <a:t> </a:t>
            </a:r>
            <a:r>
              <a:rPr lang="en-US" sz="1200" dirty="0" err="1"/>
              <a:t>uppmärksammas</a:t>
            </a:r>
            <a:r>
              <a:rPr lang="en-US" sz="1200" dirty="0"/>
              <a:t> </a:t>
            </a:r>
            <a:r>
              <a:rPr lang="en-US" sz="1200" dirty="0" err="1"/>
              <a:t>både</a:t>
            </a:r>
            <a:r>
              <a:rPr lang="en-US" sz="1200" dirty="0"/>
              <a:t> av </a:t>
            </a:r>
            <a:r>
              <a:rPr lang="en-US" sz="1200" dirty="0" err="1"/>
              <a:t>allmänheten</a:t>
            </a:r>
            <a:r>
              <a:rPr lang="en-US" sz="1200" dirty="0"/>
              <a:t> </a:t>
            </a:r>
            <a:r>
              <a:rPr lang="en-US" sz="1200" dirty="0" err="1"/>
              <a:t>och</a:t>
            </a:r>
            <a:r>
              <a:rPr lang="en-US" sz="1200" dirty="0"/>
              <a:t> </a:t>
            </a:r>
            <a:r>
              <a:rPr lang="en-US" sz="1200" dirty="0" err="1"/>
              <a:t>politiker</a:t>
            </a:r>
            <a:endParaRPr lang="en-US" sz="1200" dirty="0"/>
          </a:p>
          <a:p>
            <a:r>
              <a:rPr lang="en-US" sz="1200" dirty="0"/>
              <a:t>Det </a:t>
            </a:r>
            <a:r>
              <a:rPr lang="en-US" sz="1200" dirty="0" err="1"/>
              <a:t>kan</a:t>
            </a:r>
            <a:r>
              <a:rPr lang="en-US" sz="1200" dirty="0"/>
              <a:t> </a:t>
            </a:r>
            <a:r>
              <a:rPr lang="en-US" sz="1200" dirty="0" err="1"/>
              <a:t>även</a:t>
            </a:r>
            <a:r>
              <a:rPr lang="en-US" sz="1200" dirty="0"/>
              <a:t> </a:t>
            </a:r>
            <a:r>
              <a:rPr lang="en-US" sz="1200" dirty="0" err="1"/>
              <a:t>leda</a:t>
            </a:r>
            <a:r>
              <a:rPr lang="en-US" sz="1200" dirty="0"/>
              <a:t> till </a:t>
            </a:r>
            <a:r>
              <a:rPr lang="en-US" sz="1200" dirty="0" err="1"/>
              <a:t>att</a:t>
            </a:r>
            <a:r>
              <a:rPr lang="en-US" sz="1200" dirty="0"/>
              <a:t> man </a:t>
            </a:r>
            <a:r>
              <a:rPr lang="en-US" sz="1200" dirty="0" err="1"/>
              <a:t>skapar</a:t>
            </a:r>
            <a:r>
              <a:rPr lang="en-US" sz="1200" dirty="0"/>
              <a:t> </a:t>
            </a:r>
            <a:r>
              <a:rPr lang="en-US" sz="1200" dirty="0" err="1"/>
              <a:t>nya</a:t>
            </a:r>
            <a:r>
              <a:rPr lang="en-US" sz="1200" dirty="0"/>
              <a:t> </a:t>
            </a:r>
            <a:r>
              <a:rPr lang="en-US" sz="1200" dirty="0" err="1"/>
              <a:t>kontakter</a:t>
            </a:r>
            <a:r>
              <a:rPr lang="en-US" sz="1200" dirty="0"/>
              <a:t> </a:t>
            </a:r>
            <a:r>
              <a:rPr lang="en-US" sz="1200" dirty="0" err="1"/>
              <a:t>och</a:t>
            </a:r>
            <a:r>
              <a:rPr lang="en-US" sz="1200" dirty="0"/>
              <a:t> </a:t>
            </a:r>
            <a:r>
              <a:rPr lang="en-US" sz="1200" dirty="0" err="1"/>
              <a:t>att</a:t>
            </a:r>
            <a:r>
              <a:rPr lang="en-US" sz="1200" dirty="0"/>
              <a:t> man </a:t>
            </a:r>
            <a:r>
              <a:rPr lang="en-US" sz="1200" dirty="0" err="1"/>
              <a:t>som</a:t>
            </a:r>
            <a:r>
              <a:rPr lang="en-US" sz="1200" dirty="0"/>
              <a:t> </a:t>
            </a:r>
            <a:r>
              <a:rPr lang="en-US" sz="1200" dirty="0" err="1"/>
              <a:t>förening</a:t>
            </a:r>
            <a:r>
              <a:rPr lang="en-US" sz="1200" dirty="0"/>
              <a:t> </a:t>
            </a:r>
            <a:r>
              <a:rPr lang="en-US" sz="1200" dirty="0" err="1"/>
              <a:t>kan</a:t>
            </a:r>
            <a:r>
              <a:rPr lang="en-US" sz="1200" dirty="0"/>
              <a:t> ha </a:t>
            </a:r>
            <a:r>
              <a:rPr lang="en-US" sz="1200" dirty="0" err="1"/>
              <a:t>en</a:t>
            </a:r>
            <a:r>
              <a:rPr lang="en-US" sz="1200" dirty="0"/>
              <a:t> dialog med </a:t>
            </a:r>
            <a:r>
              <a:rPr lang="en-US" sz="1200" dirty="0" err="1"/>
              <a:t>beslutsfattare</a:t>
            </a:r>
            <a:endParaRPr lang="en-US" sz="1200" dirty="0"/>
          </a:p>
          <a:p>
            <a:r>
              <a:rPr lang="en-US" sz="1200" dirty="0" err="1"/>
              <a:t>Förhoppningen</a:t>
            </a:r>
            <a:r>
              <a:rPr lang="en-US" sz="1200" dirty="0"/>
              <a:t> </a:t>
            </a:r>
            <a:r>
              <a:rPr lang="en-US" sz="1200" dirty="0" err="1"/>
              <a:t>är</a:t>
            </a:r>
            <a:r>
              <a:rPr lang="en-US" sz="1200" dirty="0"/>
              <a:t> </a:t>
            </a:r>
            <a:r>
              <a:rPr lang="en-US" sz="1200" dirty="0" err="1"/>
              <a:t>att</a:t>
            </a:r>
            <a:r>
              <a:rPr lang="en-US" sz="1200" dirty="0"/>
              <a:t> </a:t>
            </a:r>
            <a:r>
              <a:rPr lang="en-US" sz="1200" dirty="0" err="1"/>
              <a:t>påverkansarbete</a:t>
            </a:r>
            <a:r>
              <a:rPr lang="en-US" sz="1200" dirty="0"/>
              <a:t> </a:t>
            </a:r>
            <a:r>
              <a:rPr lang="en-US" sz="1200" dirty="0" err="1"/>
              <a:t>kan</a:t>
            </a:r>
            <a:r>
              <a:rPr lang="en-US" sz="1200" dirty="0"/>
              <a:t> </a:t>
            </a:r>
            <a:r>
              <a:rPr lang="en-US" sz="1200" dirty="0" err="1"/>
              <a:t>leda</a:t>
            </a:r>
            <a:r>
              <a:rPr lang="en-US" sz="1200" dirty="0"/>
              <a:t> till </a:t>
            </a:r>
            <a:r>
              <a:rPr lang="en-US" sz="1200" dirty="0" err="1"/>
              <a:t>förbättrade</a:t>
            </a:r>
            <a:r>
              <a:rPr lang="en-US" sz="1200" dirty="0"/>
              <a:t> </a:t>
            </a:r>
            <a:r>
              <a:rPr lang="en-US" sz="1200" dirty="0" err="1"/>
              <a:t>levnadsvillkor</a:t>
            </a:r>
            <a:r>
              <a:rPr lang="en-US" sz="1200" dirty="0"/>
              <a:t> </a:t>
            </a:r>
            <a:r>
              <a:rPr lang="en-US" sz="1200" dirty="0" err="1"/>
              <a:t>för</a:t>
            </a:r>
            <a:r>
              <a:rPr lang="en-US" sz="1200" dirty="0"/>
              <a:t> </a:t>
            </a:r>
            <a:r>
              <a:rPr lang="en-US" sz="1200" dirty="0" err="1"/>
              <a:t>medlemmar</a:t>
            </a:r>
            <a:endParaRPr lang="en-US" sz="1200" dirty="0"/>
          </a:p>
          <a:p>
            <a:endParaRPr lang="en-US" sz="1200" dirty="0"/>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5</a:t>
            </a:fld>
            <a:endParaRPr lang="en-US"/>
          </a:p>
        </p:txBody>
      </p:sp>
    </p:spTree>
    <p:extLst>
      <p:ext uri="{BB962C8B-B14F-4D97-AF65-F5344CB8AC3E}">
        <p14:creationId xmlns:p14="http://schemas.microsoft.com/office/powerpoint/2010/main" val="114103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Medlemsundersökning</a:t>
            </a:r>
            <a:r>
              <a:rPr lang="en-US" dirty="0"/>
              <a:t> </a:t>
            </a:r>
            <a:r>
              <a:rPr lang="en-US" dirty="0" err="1"/>
              <a:t>valår</a:t>
            </a:r>
            <a:r>
              <a:rPr lang="en-US" dirty="0"/>
              <a:t>- </a:t>
            </a:r>
            <a:r>
              <a:rPr lang="en-US" dirty="0" err="1"/>
              <a:t>exempel</a:t>
            </a:r>
            <a:r>
              <a:rPr lang="en-US" dirty="0"/>
              <a:t>. </a:t>
            </a:r>
            <a:r>
              <a:rPr lang="en-US" dirty="0" err="1"/>
              <a:t>Underlag</a:t>
            </a:r>
            <a:r>
              <a:rPr lang="en-US" dirty="0"/>
              <a:t> som </a:t>
            </a:r>
            <a:r>
              <a:rPr lang="en-US" dirty="0" err="1"/>
              <a:t>behövs</a:t>
            </a:r>
            <a:r>
              <a:rPr lang="en-US" dirty="0"/>
              <a:t>?</a:t>
            </a:r>
          </a:p>
          <a:p>
            <a:endParaRPr lang="en-US" dirty="0"/>
          </a:p>
          <a:p>
            <a:r>
              <a:rPr lang="en-US" dirty="0" err="1"/>
              <a:t>Utifrån</a:t>
            </a:r>
            <a:r>
              <a:rPr lang="en-US" dirty="0"/>
              <a:t> </a:t>
            </a:r>
            <a:r>
              <a:rPr lang="en-US" dirty="0" err="1"/>
              <a:t>intresseprogram</a:t>
            </a:r>
            <a:r>
              <a:rPr lang="en-US" dirty="0"/>
              <a:t> som </a:t>
            </a:r>
            <a:r>
              <a:rPr lang="en-US" dirty="0" err="1"/>
              <a:t>kongressen</a:t>
            </a:r>
            <a:r>
              <a:rPr lang="en-US" dirty="0"/>
              <a:t> </a:t>
            </a:r>
            <a:r>
              <a:rPr lang="en-US" dirty="0" err="1"/>
              <a:t>beslutade</a:t>
            </a:r>
            <a:r>
              <a:rPr lang="en-US" dirty="0"/>
              <a:t> 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Calibri Regular"/>
              <a:ea typeface="+mn-ea"/>
              <a:cs typeface="+mn-cs"/>
            </a:endParaRPr>
          </a:p>
          <a:p>
            <a:endParaRPr lang="en-US" dirty="0"/>
          </a:p>
        </p:txBody>
      </p:sp>
      <p:sp>
        <p:nvSpPr>
          <p:cNvPr id="4" name="Slide Number Placeholder 3"/>
          <p:cNvSpPr>
            <a:spLocks noGrp="1"/>
          </p:cNvSpPr>
          <p:nvPr>
            <p:ph type="sldNum" sz="quarter" idx="10"/>
          </p:nvPr>
        </p:nvSpPr>
        <p:spPr/>
        <p:txBody>
          <a:bodyPr/>
          <a:lstStyle/>
          <a:p>
            <a:fld id="{EBBFF3BE-2E62-F847-A3A6-D6FCDAE78A2E}" type="slidenum">
              <a:rPr lang="en-US" smtClean="0"/>
              <a:pPr/>
              <a:t>6</a:t>
            </a:fld>
            <a:endParaRPr lang="en-US"/>
          </a:p>
        </p:txBody>
      </p:sp>
    </p:spTree>
    <p:extLst>
      <p:ext uri="{BB962C8B-B14F-4D97-AF65-F5344CB8AC3E}">
        <p14:creationId xmlns:p14="http://schemas.microsoft.com/office/powerpoint/2010/main" val="146334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=r0KnCk61Df4&amp;t=20s</a:t>
            </a:r>
          </a:p>
        </p:txBody>
      </p:sp>
      <p:sp>
        <p:nvSpPr>
          <p:cNvPr id="4" name="Slide Number Placeholder 3"/>
          <p:cNvSpPr>
            <a:spLocks noGrp="1"/>
          </p:cNvSpPr>
          <p:nvPr>
            <p:ph type="sldNum" sz="quarter" idx="10"/>
          </p:nvPr>
        </p:nvSpPr>
        <p:spPr/>
        <p:txBody>
          <a:bodyPr/>
          <a:lstStyle/>
          <a:p>
            <a:fld id="{EBBFF3BE-2E62-F847-A3A6-D6FCDAE78A2E}" type="slidenum">
              <a:rPr lang="en-US" smtClean="0"/>
              <a:pPr/>
              <a:t>7</a:t>
            </a:fld>
            <a:endParaRPr lang="en-US"/>
          </a:p>
        </p:txBody>
      </p:sp>
    </p:spTree>
    <p:extLst>
      <p:ext uri="{BB962C8B-B14F-4D97-AF65-F5344CB8AC3E}">
        <p14:creationId xmlns:p14="http://schemas.microsoft.com/office/powerpoint/2010/main" val="158360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Du som vill följa upp det</a:t>
            </a:r>
            <a:r>
              <a:rPr lang="sv-SE" sz="1200" b="0" i="0" kern="1200" baseline="0" dirty="0">
                <a:solidFill>
                  <a:schemeClr val="tx1"/>
                </a:solidFill>
                <a:effectLst/>
                <a:latin typeface="Calibri Regular"/>
                <a:ea typeface="+mn-ea"/>
                <a:cs typeface="+mn-cs"/>
              </a:rPr>
              <a:t> här behöver undersöka om </a:t>
            </a:r>
            <a:r>
              <a:rPr lang="sv-SE" sz="1200" b="0" i="0" kern="1200" dirty="0">
                <a:solidFill>
                  <a:schemeClr val="tx1"/>
                </a:solidFill>
                <a:effectLst/>
                <a:latin typeface="Calibri Regular"/>
                <a:ea typeface="+mn-ea"/>
                <a:cs typeface="+mn-cs"/>
              </a:rPr>
              <a:t>kommunen erbjuder exempelvis tillgängliga träningslokaler, tillgänglig(a) bassänger och anpassad träningsutrustning.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err="1">
                <a:solidFill>
                  <a:schemeClr val="tx1"/>
                </a:solidFill>
                <a:effectLst/>
                <a:latin typeface="Calibri Regular"/>
                <a:ea typeface="+mn-ea"/>
                <a:cs typeface="+mn-cs"/>
              </a:rPr>
              <a:t>SMARTa</a:t>
            </a:r>
            <a:r>
              <a:rPr lang="sv-SE" sz="1200" b="0" i="0" kern="1200" baseline="0" dirty="0">
                <a:solidFill>
                  <a:schemeClr val="tx1"/>
                </a:solidFill>
                <a:effectLst/>
                <a:latin typeface="Calibri Regular"/>
                <a:ea typeface="+mn-ea"/>
                <a:cs typeface="+mn-cs"/>
              </a:rPr>
              <a:t> mål, konkret. Vad är det för specifikt som ni vill åstadkomma som är specifikt, mätbart, accepterat, realistiskt och tidsbestämt. Exempelvis: Finns det en tillgänglig bassäng, tillgänglig träningslokal eller redskap?</a:t>
            </a:r>
            <a:endParaRPr lang="sv-SE" sz="1200" b="0" i="0" kern="1200" dirty="0">
              <a:solidFill>
                <a:schemeClr val="tx1"/>
              </a:solidFill>
              <a:effectLst/>
              <a:latin typeface="Calibri Regular"/>
              <a:ea typeface="+mn-ea"/>
              <a:cs typeface="+mn-cs"/>
            </a:endParaRPr>
          </a:p>
          <a:p>
            <a:endParaRPr lang="en-US" dirty="0"/>
          </a:p>
          <a:p>
            <a:r>
              <a:rPr lang="en-US" dirty="0" err="1"/>
              <a:t>Skicka</a:t>
            </a:r>
            <a:r>
              <a:rPr lang="en-US" dirty="0"/>
              <a:t> </a:t>
            </a:r>
            <a:r>
              <a:rPr lang="en-US" dirty="0" err="1"/>
              <a:t>ut</a:t>
            </a:r>
            <a:r>
              <a:rPr lang="en-US" dirty="0"/>
              <a:t> </a:t>
            </a:r>
            <a:r>
              <a:rPr lang="en-US" dirty="0" err="1"/>
              <a:t>förslaget</a:t>
            </a:r>
            <a:r>
              <a:rPr lang="en-US" dirty="0"/>
              <a:t> </a:t>
            </a:r>
            <a:r>
              <a:rPr lang="en-US" dirty="0" err="1"/>
              <a:t>och</a:t>
            </a:r>
            <a:r>
              <a:rPr lang="en-US" dirty="0"/>
              <a:t> </a:t>
            </a:r>
            <a:r>
              <a:rPr lang="en-US" dirty="0" err="1"/>
              <a:t>statistik</a:t>
            </a:r>
            <a:r>
              <a:rPr lang="en-US" dirty="0"/>
              <a:t> till </a:t>
            </a:r>
            <a:r>
              <a:rPr lang="en-US" dirty="0" err="1"/>
              <a:t>deltagare</a:t>
            </a:r>
            <a:endParaRPr lang="en-US" dirty="0"/>
          </a:p>
          <a:p>
            <a:endParaRPr lang="en-US" dirty="0"/>
          </a:p>
        </p:txBody>
      </p:sp>
      <p:sp>
        <p:nvSpPr>
          <p:cNvPr id="4" name="Slide Number Placeholder 3"/>
          <p:cNvSpPr>
            <a:spLocks noGrp="1"/>
          </p:cNvSpPr>
          <p:nvPr>
            <p:ph type="sldNum" sz="quarter" idx="10"/>
          </p:nvPr>
        </p:nvSpPr>
        <p:spPr/>
        <p:txBody>
          <a:bodyPr/>
          <a:lstStyle/>
          <a:p>
            <a:fld id="{EBBFF3BE-2E62-F847-A3A6-D6FCDAE78A2E}" type="slidenum">
              <a:rPr lang="en-US" smtClean="0"/>
              <a:pPr/>
              <a:t>8</a:t>
            </a:fld>
            <a:endParaRPr lang="en-US"/>
          </a:p>
        </p:txBody>
      </p:sp>
    </p:spTree>
    <p:extLst>
      <p:ext uri="{BB962C8B-B14F-4D97-AF65-F5344CB8AC3E}">
        <p14:creationId xmlns:p14="http://schemas.microsoft.com/office/powerpoint/2010/main" val="21256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Lägg</a:t>
            </a:r>
            <a:r>
              <a:rPr lang="en-US" dirty="0"/>
              <a:t> in</a:t>
            </a:r>
            <a:r>
              <a:rPr lang="en-US" baseline="0" dirty="0"/>
              <a:t> text om </a:t>
            </a:r>
            <a:r>
              <a:rPr lang="en-US" baseline="0" dirty="0" err="1"/>
              <a:t>multiprof</a:t>
            </a:r>
            <a:r>
              <a:rPr lang="en-US" baseline="0" dirty="0"/>
              <a:t>. team</a:t>
            </a:r>
            <a:endParaRPr lang="en-US" dirty="0"/>
          </a:p>
          <a:p>
            <a:endParaRPr lang="en-US" dirty="0"/>
          </a:p>
          <a:p>
            <a:r>
              <a:rPr lang="en-US" dirty="0" err="1"/>
              <a:t>Dela</a:t>
            </a:r>
            <a:r>
              <a:rPr lang="en-US" dirty="0"/>
              <a:t> </a:t>
            </a:r>
            <a:r>
              <a:rPr lang="en-US" dirty="0" err="1"/>
              <a:t>ut</a:t>
            </a:r>
            <a:r>
              <a:rPr lang="en-US" dirty="0"/>
              <a:t> </a:t>
            </a:r>
            <a:r>
              <a:rPr lang="en-US" dirty="0" err="1"/>
              <a:t>filen</a:t>
            </a:r>
            <a:r>
              <a:rPr lang="en-US" baseline="0" dirty="0"/>
              <a:t> </a:t>
            </a:r>
            <a:r>
              <a:rPr lang="en-US" baseline="0" dirty="0" err="1"/>
              <a:t>kommunikationsplan</a:t>
            </a:r>
            <a:r>
              <a:rPr lang="en-US" baseline="0" dirty="0"/>
              <a:t> </a:t>
            </a:r>
            <a:endParaRPr lang="en-US" dirty="0"/>
          </a:p>
        </p:txBody>
      </p:sp>
      <p:sp>
        <p:nvSpPr>
          <p:cNvPr id="4" name="Slide Number Placeholder 3"/>
          <p:cNvSpPr>
            <a:spLocks noGrp="1"/>
          </p:cNvSpPr>
          <p:nvPr>
            <p:ph type="sldNum" sz="quarter" idx="10"/>
          </p:nvPr>
        </p:nvSpPr>
        <p:spPr/>
        <p:txBody>
          <a:bodyPr/>
          <a:lstStyle/>
          <a:p>
            <a:fld id="{EBBFF3BE-2E62-F847-A3A6-D6FCDAE78A2E}" type="slidenum">
              <a:rPr lang="en-US" smtClean="0"/>
              <a:pPr/>
              <a:t>9</a:t>
            </a:fld>
            <a:endParaRPr lang="en-US"/>
          </a:p>
        </p:txBody>
      </p:sp>
    </p:spTree>
    <p:extLst>
      <p:ext uri="{BB962C8B-B14F-4D97-AF65-F5344CB8AC3E}">
        <p14:creationId xmlns:p14="http://schemas.microsoft.com/office/powerpoint/2010/main" val="24737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Cover – No image">
    <p:spTree>
      <p:nvGrpSpPr>
        <p:cNvPr id="1" name=""/>
        <p:cNvGrpSpPr/>
        <p:nvPr/>
      </p:nvGrpSpPr>
      <p:grpSpPr>
        <a:xfrm>
          <a:off x="0" y="0"/>
          <a:ext cx="0" cy="0"/>
          <a:chOff x="0" y="0"/>
          <a:chExt cx="0" cy="0"/>
        </a:xfrm>
      </p:grpSpPr>
      <p:sp>
        <p:nvSpPr>
          <p:cNvPr id="15" name="Rectangle 14"/>
          <p:cNvSpPr/>
          <p:nvPr userDrawn="1"/>
        </p:nvSpPr>
        <p:spPr>
          <a:xfrm>
            <a:off x="0" y="0"/>
            <a:ext cx="12192000" cy="685799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p:cNvSpPr>
            <a:spLocks noGrp="1"/>
          </p:cNvSpPr>
          <p:nvPr>
            <p:ph type="body" sz="half" idx="2" hasCustomPrompt="1"/>
          </p:nvPr>
        </p:nvSpPr>
        <p:spPr>
          <a:xfrm>
            <a:off x="724386" y="2077679"/>
            <a:ext cx="5292724" cy="779290"/>
          </a:xfrm>
        </p:spPr>
        <p:txBody>
          <a:bodyPr>
            <a:noAutofit/>
          </a:bodyPr>
          <a:lstStyle>
            <a:lvl1pPr marL="0" indent="0" algn="l">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subtitle</a:t>
            </a:r>
          </a:p>
        </p:txBody>
      </p:sp>
      <p:sp>
        <p:nvSpPr>
          <p:cNvPr id="20" name="Title 12"/>
          <p:cNvSpPr>
            <a:spLocks noGrp="1"/>
          </p:cNvSpPr>
          <p:nvPr>
            <p:ph type="title"/>
          </p:nvPr>
        </p:nvSpPr>
        <p:spPr>
          <a:xfrm>
            <a:off x="724386" y="1356465"/>
            <a:ext cx="6690213" cy="721213"/>
          </a:xfrm>
        </p:spPr>
        <p:txBody>
          <a:bodyPr>
            <a:noAutofit/>
          </a:bodyPr>
          <a:lstStyle>
            <a:lvl1pPr algn="l">
              <a:defRPr sz="3600"/>
            </a:lvl1pPr>
          </a:lstStyle>
          <a:p>
            <a:r>
              <a:rPr lang="sv-SE"/>
              <a:t>Klicka här för att ändra mall för rubrikformat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529" y="5803881"/>
            <a:ext cx="1730978" cy="3816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 Title + Content - two column subtitle">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6"/>
            <a:ext cx="7524750" cy="539216"/>
          </a:xfrm>
        </p:spPr>
        <p:txBody>
          <a:bodyPr tIns="0" rIns="0" bIns="0" anchor="t" anchorCtr="0"/>
          <a:lstStyle/>
          <a:p>
            <a:r>
              <a:rPr lang="sv-SE"/>
              <a:t>Klicka här för att ändra mall för rubrikformat</a:t>
            </a:r>
            <a:endParaRPr lang="en-US"/>
          </a:p>
        </p:txBody>
      </p:sp>
      <p:sp>
        <p:nvSpPr>
          <p:cNvPr id="3" name="Text Placeholder 2"/>
          <p:cNvSpPr>
            <a:spLocks noGrp="1"/>
          </p:cNvSpPr>
          <p:nvPr>
            <p:ph type="body" idx="1" hasCustomPrompt="1"/>
          </p:nvPr>
        </p:nvSpPr>
        <p:spPr>
          <a:xfrm>
            <a:off x="695325" y="2649245"/>
            <a:ext cx="5292725" cy="333960"/>
          </a:xfrm>
        </p:spPr>
        <p:txBody>
          <a:bodyPr tIns="0" rIns="0" bIns="0" anchor="t" anchorCtr="0">
            <a:noAutofit/>
          </a:bodyPr>
          <a:lstStyle>
            <a:lvl1pPr marL="0" indent="0">
              <a:buNone/>
              <a:defRPr sz="2000" b="0" i="0" spc="40" baseline="0">
                <a:solidFill>
                  <a:srgbClr val="0000C1"/>
                </a:solidFill>
                <a:latin typeface="Calibri Regular"/>
                <a:ea typeface="Calibri Regular"/>
                <a:cs typeface="Calibri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p:nvPr>
        </p:nvSpPr>
        <p:spPr>
          <a:xfrm>
            <a:off x="695325" y="3217025"/>
            <a:ext cx="5292725" cy="237256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hasCustomPrompt="1"/>
          </p:nvPr>
        </p:nvSpPr>
        <p:spPr>
          <a:xfrm>
            <a:off x="6172200" y="2649246"/>
            <a:ext cx="5324475" cy="333958"/>
          </a:xfrm>
        </p:spPr>
        <p:txBody>
          <a:bodyPr tIns="0" anchor="t" anchorCtr="0">
            <a:noAutofit/>
          </a:bodyPr>
          <a:lstStyle>
            <a:lvl1pPr marL="0" indent="0">
              <a:buNone/>
              <a:defRPr sz="2000" b="0" i="0" spc="40" baseline="0">
                <a:solidFill>
                  <a:srgbClr val="0000C1"/>
                </a:solidFill>
                <a:latin typeface="Calibri Regular"/>
                <a:ea typeface="Calibri Regular"/>
                <a:cs typeface="Calibri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p:nvPr>
        </p:nvSpPr>
        <p:spPr>
          <a:xfrm>
            <a:off x="6167439" y="3217025"/>
            <a:ext cx="5329236" cy="237256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835779631"/>
      </p:ext>
    </p:extLst>
  </p:cSld>
  <p:clrMapOvr>
    <a:masterClrMapping/>
  </p:clrMapOvr>
  <p:extLst>
    <p:ext uri="{DCECCB84-F9BA-43D5-87BE-67443E8EF086}">
      <p15:sldGuideLst xmlns:p15="http://schemas.microsoft.com/office/powerpoint/2012/main">
        <p15:guide id="1" orient="horz" pos="17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1. 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3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Icon page">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021DD853-DCBF-5141-8C3F-A243CC52F23A}"/>
              </a:ext>
            </a:extLst>
          </p:cNvPr>
          <p:cNvSpPr>
            <a:spLocks noGrp="1"/>
          </p:cNvSpPr>
          <p:nvPr>
            <p:ph type="title"/>
          </p:nvPr>
        </p:nvSpPr>
        <p:spPr>
          <a:xfrm>
            <a:off x="695325" y="1520826"/>
            <a:ext cx="8573721" cy="495544"/>
          </a:xfrm>
        </p:spPr>
        <p:txBody>
          <a:bodyPr/>
          <a:lstStyle/>
          <a:p>
            <a:r>
              <a:rPr lang="sv-SE"/>
              <a:t>Klicka här för att ändra mall för rubrikformat</a:t>
            </a:r>
            <a:endParaRPr lang="sv-SE" dirty="0"/>
          </a:p>
        </p:txBody>
      </p:sp>
      <p:sp>
        <p:nvSpPr>
          <p:cNvPr id="17" name="Text Placeholder 16">
            <a:extLst>
              <a:ext uri="{FF2B5EF4-FFF2-40B4-BE49-F238E27FC236}">
                <a16:creationId xmlns:a16="http://schemas.microsoft.com/office/drawing/2014/main" xmlns="" id="{D5BE530D-1F22-AA4D-8966-854BF22D869F}"/>
              </a:ext>
            </a:extLst>
          </p:cNvPr>
          <p:cNvSpPr>
            <a:spLocks noGrp="1"/>
          </p:cNvSpPr>
          <p:nvPr>
            <p:ph type="body" sz="quarter" idx="11"/>
          </p:nvPr>
        </p:nvSpPr>
        <p:spPr>
          <a:xfrm>
            <a:off x="2137568"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Klicka här för att ändra format på bakgrundstexten</a:t>
            </a:r>
          </a:p>
        </p:txBody>
      </p:sp>
      <p:sp>
        <p:nvSpPr>
          <p:cNvPr id="23" name="Text Placeholder 16">
            <a:extLst>
              <a:ext uri="{FF2B5EF4-FFF2-40B4-BE49-F238E27FC236}">
                <a16:creationId xmlns:a16="http://schemas.microsoft.com/office/drawing/2014/main" xmlns="" id="{CDAEDC50-4A8C-FD49-8CA1-F73E6A67152C}"/>
              </a:ext>
            </a:extLst>
          </p:cNvPr>
          <p:cNvSpPr>
            <a:spLocks noGrp="1"/>
          </p:cNvSpPr>
          <p:nvPr>
            <p:ph type="body" sz="quarter" idx="12"/>
          </p:nvPr>
        </p:nvSpPr>
        <p:spPr>
          <a:xfrm>
            <a:off x="4342544"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Klicka här för att ändra format på bakgrundstexten</a:t>
            </a:r>
          </a:p>
        </p:txBody>
      </p:sp>
      <p:sp>
        <p:nvSpPr>
          <p:cNvPr id="24" name="Text Placeholder 16">
            <a:extLst>
              <a:ext uri="{FF2B5EF4-FFF2-40B4-BE49-F238E27FC236}">
                <a16:creationId xmlns:a16="http://schemas.microsoft.com/office/drawing/2014/main" xmlns="" id="{3C4EBE68-4920-C84A-977B-F58BE5828D63}"/>
              </a:ext>
            </a:extLst>
          </p:cNvPr>
          <p:cNvSpPr>
            <a:spLocks noGrp="1"/>
          </p:cNvSpPr>
          <p:nvPr>
            <p:ph type="body" sz="quarter" idx="13"/>
          </p:nvPr>
        </p:nvSpPr>
        <p:spPr>
          <a:xfrm>
            <a:off x="6541730"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Klicka här för att ändra format på bakgrundstexten</a:t>
            </a:r>
          </a:p>
        </p:txBody>
      </p:sp>
      <p:sp>
        <p:nvSpPr>
          <p:cNvPr id="25" name="Text Placeholder 16">
            <a:extLst>
              <a:ext uri="{FF2B5EF4-FFF2-40B4-BE49-F238E27FC236}">
                <a16:creationId xmlns:a16="http://schemas.microsoft.com/office/drawing/2014/main" xmlns="" id="{45605FD0-DAC7-2346-A391-AD5750772ED3}"/>
              </a:ext>
            </a:extLst>
          </p:cNvPr>
          <p:cNvSpPr>
            <a:spLocks noGrp="1"/>
          </p:cNvSpPr>
          <p:nvPr>
            <p:ph type="body" sz="quarter" idx="14"/>
          </p:nvPr>
        </p:nvSpPr>
        <p:spPr>
          <a:xfrm>
            <a:off x="8717769"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Klicka här för att ändra format på bakgrundstexten</a:t>
            </a:r>
          </a:p>
        </p:txBody>
      </p:sp>
      <p:sp>
        <p:nvSpPr>
          <p:cNvPr id="26" name="Picture Placeholder 25">
            <a:extLst>
              <a:ext uri="{FF2B5EF4-FFF2-40B4-BE49-F238E27FC236}">
                <a16:creationId xmlns:a16="http://schemas.microsoft.com/office/drawing/2014/main" xmlns="" id="{6BB36048-C789-B149-AB94-E008130E6224}"/>
              </a:ext>
            </a:extLst>
          </p:cNvPr>
          <p:cNvSpPr>
            <a:spLocks noGrp="1"/>
          </p:cNvSpPr>
          <p:nvPr>
            <p:ph type="pic" sz="quarter" idx="15"/>
          </p:nvPr>
        </p:nvSpPr>
        <p:spPr>
          <a:xfrm>
            <a:off x="1811338" y="2567687"/>
            <a:ext cx="1981200" cy="1981200"/>
          </a:xfrm>
        </p:spPr>
        <p:txBody>
          <a:bodyPr/>
          <a:lstStyle/>
          <a:p>
            <a:r>
              <a:rPr lang="sv-SE"/>
              <a:t>Klicka på ikonen för att lägga till en bild</a:t>
            </a:r>
          </a:p>
        </p:txBody>
      </p:sp>
      <p:sp>
        <p:nvSpPr>
          <p:cNvPr id="29" name="Picture Placeholder 25">
            <a:extLst>
              <a:ext uri="{FF2B5EF4-FFF2-40B4-BE49-F238E27FC236}">
                <a16:creationId xmlns:a16="http://schemas.microsoft.com/office/drawing/2014/main" xmlns="" id="{9A06BB02-4C72-8340-BD81-34D6B6C7612A}"/>
              </a:ext>
            </a:extLst>
          </p:cNvPr>
          <p:cNvSpPr>
            <a:spLocks noGrp="1"/>
          </p:cNvSpPr>
          <p:nvPr>
            <p:ph type="pic" sz="quarter" idx="16"/>
          </p:nvPr>
        </p:nvSpPr>
        <p:spPr>
          <a:xfrm>
            <a:off x="3998952" y="2567687"/>
            <a:ext cx="1981200" cy="1981200"/>
          </a:xfrm>
        </p:spPr>
        <p:txBody>
          <a:bodyPr/>
          <a:lstStyle/>
          <a:p>
            <a:r>
              <a:rPr lang="sv-SE"/>
              <a:t>Klicka på ikonen för att lägga till en bild</a:t>
            </a:r>
          </a:p>
        </p:txBody>
      </p:sp>
      <p:sp>
        <p:nvSpPr>
          <p:cNvPr id="30" name="Picture Placeholder 25">
            <a:extLst>
              <a:ext uri="{FF2B5EF4-FFF2-40B4-BE49-F238E27FC236}">
                <a16:creationId xmlns:a16="http://schemas.microsoft.com/office/drawing/2014/main" xmlns="" id="{51952AE3-C556-3E47-99A3-0D27850505AF}"/>
              </a:ext>
            </a:extLst>
          </p:cNvPr>
          <p:cNvSpPr>
            <a:spLocks noGrp="1"/>
          </p:cNvSpPr>
          <p:nvPr>
            <p:ph type="pic" sz="quarter" idx="17"/>
          </p:nvPr>
        </p:nvSpPr>
        <p:spPr>
          <a:xfrm>
            <a:off x="6209717" y="2567687"/>
            <a:ext cx="1981200" cy="1981200"/>
          </a:xfrm>
        </p:spPr>
        <p:txBody>
          <a:bodyPr/>
          <a:lstStyle/>
          <a:p>
            <a:r>
              <a:rPr lang="sv-SE"/>
              <a:t>Klicka på ikonen för att lägga till en bild</a:t>
            </a:r>
          </a:p>
        </p:txBody>
      </p:sp>
      <p:sp>
        <p:nvSpPr>
          <p:cNvPr id="31" name="Picture Placeholder 25">
            <a:extLst>
              <a:ext uri="{FF2B5EF4-FFF2-40B4-BE49-F238E27FC236}">
                <a16:creationId xmlns:a16="http://schemas.microsoft.com/office/drawing/2014/main" xmlns="" id="{AC6BBF45-9C49-4143-95BE-07829874C258}"/>
              </a:ext>
            </a:extLst>
          </p:cNvPr>
          <p:cNvSpPr>
            <a:spLocks noGrp="1"/>
          </p:cNvSpPr>
          <p:nvPr>
            <p:ph type="pic" sz="quarter" idx="18"/>
          </p:nvPr>
        </p:nvSpPr>
        <p:spPr>
          <a:xfrm>
            <a:off x="8385755" y="2567687"/>
            <a:ext cx="1981200" cy="1981200"/>
          </a:xfrm>
        </p:spPr>
        <p:txBody>
          <a:bodyPr/>
          <a:lstStyle/>
          <a:p>
            <a:r>
              <a:rPr lang="sv-SE"/>
              <a:t>Klicka på ikonen för att lägga till en bild</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hoto – Horizontal">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xmlns="" id="{B132C86C-205B-484E-8F9F-01C220420DC4}"/>
              </a:ext>
            </a:extLst>
          </p:cNvPr>
          <p:cNvSpPr>
            <a:spLocks noGrp="1"/>
          </p:cNvSpPr>
          <p:nvPr>
            <p:ph type="pic" sz="quarter" idx="10"/>
          </p:nvPr>
        </p:nvSpPr>
        <p:spPr>
          <a:xfrm>
            <a:off x="695325" y="1063869"/>
            <a:ext cx="10799999" cy="4897316"/>
          </a:xfrm>
        </p:spPr>
        <p:txBody>
          <a:bodyPr/>
          <a:lstStyle/>
          <a:p>
            <a:r>
              <a:rPr lang="sv-SE"/>
              <a:t>Klicka på ikonen för att lägga till en bild</a:t>
            </a:r>
          </a:p>
        </p:txBody>
      </p:sp>
    </p:spTree>
    <p:extLst>
      <p:ext uri="{BB962C8B-B14F-4D97-AF65-F5344CB8AC3E}">
        <p14:creationId xmlns:p14="http://schemas.microsoft.com/office/powerpoint/2010/main" val="314405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Quote + Photo – Squa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6">
            <a:extLst>
              <a:ext uri="{FF2B5EF4-FFF2-40B4-BE49-F238E27FC236}">
                <a16:creationId xmlns:a16="http://schemas.microsoft.com/office/drawing/2014/main" xmlns="" id="{51885EC2-9C1A-E043-BD60-9B9D65EE5440}"/>
              </a:ext>
            </a:extLst>
          </p:cNvPr>
          <p:cNvSpPr>
            <a:spLocks noGrp="1"/>
          </p:cNvSpPr>
          <p:nvPr>
            <p:ph type="title" hasCustomPrompt="1"/>
          </p:nvPr>
        </p:nvSpPr>
        <p:spPr>
          <a:xfrm>
            <a:off x="695325" y="2111320"/>
            <a:ext cx="4376405" cy="1476261"/>
          </a:xfrm>
        </p:spPr>
        <p:txBody>
          <a:bodyPr/>
          <a:lstStyle>
            <a:lvl1pPr>
              <a:defRPr b="0" i="0"/>
            </a:lvl1pPr>
          </a:lstStyle>
          <a:p>
            <a:r>
              <a:rPr lang="en-US" dirty="0"/>
              <a:t>Click to edit </a:t>
            </a:r>
            <a:br>
              <a:rPr lang="en-US" dirty="0"/>
            </a:br>
            <a:r>
              <a:rPr lang="en-US" dirty="0"/>
              <a:t>Master title style</a:t>
            </a:r>
            <a:r>
              <a:rPr lang="en-US" dirty="0">
                <a:latin typeface="Palatino" pitchFamily="2" charset="77"/>
                <a:ea typeface="Palatino" pitchFamily="2" charset="77"/>
                <a:cs typeface="Calibri" panose="020F0502020204030204" pitchFamily="34" charset="0"/>
              </a:rPr>
              <a:t/>
            </a:r>
            <a:br>
              <a:rPr lang="en-US" dirty="0">
                <a:latin typeface="Palatino" pitchFamily="2" charset="77"/>
                <a:ea typeface="Palatino" pitchFamily="2" charset="77"/>
                <a:cs typeface="Calibri" panose="020F0502020204030204" pitchFamily="34" charset="0"/>
              </a:rPr>
            </a:br>
            <a:r>
              <a:rPr lang="sv-SE" dirty="0"/>
              <a:t/>
            </a:r>
            <a:br>
              <a:rPr lang="sv-SE" dirty="0"/>
            </a:br>
            <a:r>
              <a:rPr lang="en-US" dirty="0"/>
              <a:t/>
            </a:r>
            <a:br>
              <a:rPr lang="en-US" dirty="0"/>
            </a:br>
            <a:endParaRPr lang="sv-SE" dirty="0"/>
          </a:p>
        </p:txBody>
      </p:sp>
      <p:sp>
        <p:nvSpPr>
          <p:cNvPr id="9" name="Text Placeholder 2">
            <a:extLst>
              <a:ext uri="{FF2B5EF4-FFF2-40B4-BE49-F238E27FC236}">
                <a16:creationId xmlns:a16="http://schemas.microsoft.com/office/drawing/2014/main" xmlns="" id="{73E04C66-B8E0-AD43-A81E-5286BE494FC8}"/>
              </a:ext>
            </a:extLst>
          </p:cNvPr>
          <p:cNvSpPr>
            <a:spLocks noGrp="1"/>
          </p:cNvSpPr>
          <p:nvPr>
            <p:ph type="body" sz="quarter" idx="10" hasCustomPrompt="1"/>
          </p:nvPr>
        </p:nvSpPr>
        <p:spPr>
          <a:xfrm>
            <a:off x="695325" y="3773188"/>
            <a:ext cx="3515168" cy="414301"/>
          </a:xfrm>
        </p:spPr>
        <p:txBody>
          <a:bodyPr/>
          <a:lstStyle>
            <a:lvl1pPr marL="0" marR="0" indent="0" algn="l" defTabSz="914400" rtl="0" eaLnBrk="1" fontAlgn="auto" latinLnBrk="0" hangingPunct="1">
              <a:lnSpc>
                <a:spcPct val="120000"/>
              </a:lnSpc>
              <a:spcBef>
                <a:spcPts val="1000"/>
              </a:spcBef>
              <a:spcAft>
                <a:spcPts val="0"/>
              </a:spcAft>
              <a:buClrTx/>
              <a:buSzTx/>
              <a:buFont typeface="Arial"/>
              <a:buNone/>
              <a:tabLst/>
              <a:defRPr sz="1600" b="0" i="0">
                <a:latin typeface="Calibri Regular"/>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Click to add name</a:t>
            </a:r>
          </a:p>
          <a:p>
            <a:r>
              <a:rPr lang="en-US" dirty="0">
                <a:latin typeface="Calibri" panose="020F0502020204030204" pitchFamily="34" charset="0"/>
                <a:cs typeface="Calibri" panose="020F0502020204030204" pitchFamily="34" charset="0"/>
              </a:rPr>
              <a:t> </a:t>
            </a:r>
          </a:p>
        </p:txBody>
      </p:sp>
      <p:sp>
        <p:nvSpPr>
          <p:cNvPr id="18" name="Picture Placeholder 2">
            <a:extLst>
              <a:ext uri="{FF2B5EF4-FFF2-40B4-BE49-F238E27FC236}">
                <a16:creationId xmlns:a16="http://schemas.microsoft.com/office/drawing/2014/main" xmlns="" id="{EBA254BA-E3D4-3740-B5E4-E05552A0D04A}"/>
              </a:ext>
            </a:extLst>
          </p:cNvPr>
          <p:cNvSpPr>
            <a:spLocks noGrp="1"/>
          </p:cNvSpPr>
          <p:nvPr>
            <p:ph type="pic" sz="quarter" idx="11"/>
          </p:nvPr>
        </p:nvSpPr>
        <p:spPr>
          <a:xfrm>
            <a:off x="6467475" y="1063869"/>
            <a:ext cx="5029200" cy="4906108"/>
          </a:xfrm>
        </p:spPr>
        <p:txBody>
          <a:bodyPr/>
          <a:lstStyle/>
          <a:p>
            <a:r>
              <a:rPr lang="sv-SE"/>
              <a:t>Klicka på ikonen för att lägga till en bild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325" y="1401457"/>
            <a:ext cx="685800" cy="524256"/>
          </a:xfrm>
          <a:prstGeom prst="rect">
            <a:avLst/>
          </a:prstGeom>
        </p:spPr>
      </p:pic>
    </p:spTree>
    <p:extLst>
      <p:ext uri="{BB962C8B-B14F-4D97-AF65-F5344CB8AC3E}">
        <p14:creationId xmlns:p14="http://schemas.microsoft.com/office/powerpoint/2010/main" val="156283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Quote + Photo – horizontal">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xmlns="" id="{0D13D57A-65D7-D745-820B-821130F99DE5}"/>
              </a:ext>
            </a:extLst>
          </p:cNvPr>
          <p:cNvSpPr>
            <a:spLocks noGrp="1"/>
          </p:cNvSpPr>
          <p:nvPr>
            <p:ph type="pic" sz="quarter" idx="11"/>
          </p:nvPr>
        </p:nvSpPr>
        <p:spPr>
          <a:xfrm>
            <a:off x="706900" y="1055076"/>
            <a:ext cx="10789775" cy="4915877"/>
          </a:xfrm>
        </p:spPr>
        <p:txBody>
          <a:bodyPr/>
          <a:lstStyle/>
          <a:p>
            <a:r>
              <a:rPr lang="sv-SE"/>
              <a:t>Klicka på ikonen för att lägga till en bild</a:t>
            </a:r>
          </a:p>
        </p:txBody>
      </p:sp>
      <p:cxnSp>
        <p:nvCxnSpPr>
          <p:cNvPr id="8" name="Straight Connector 7">
            <a:extLst>
              <a:ext uri="{FF2B5EF4-FFF2-40B4-BE49-F238E27FC236}">
                <a16:creationId xmlns:a16="http://schemas.microsoft.com/office/drawing/2014/main" xmlns=""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6">
            <a:extLst>
              <a:ext uri="{FF2B5EF4-FFF2-40B4-BE49-F238E27FC236}">
                <a16:creationId xmlns:a16="http://schemas.microsoft.com/office/drawing/2014/main" xmlns="" id="{51885EC2-9C1A-E043-BD60-9B9D65EE5440}"/>
              </a:ext>
            </a:extLst>
          </p:cNvPr>
          <p:cNvSpPr>
            <a:spLocks noGrp="1"/>
          </p:cNvSpPr>
          <p:nvPr>
            <p:ph type="title" hasCustomPrompt="1"/>
          </p:nvPr>
        </p:nvSpPr>
        <p:spPr>
          <a:xfrm>
            <a:off x="1013808" y="2408304"/>
            <a:ext cx="4376405" cy="1476261"/>
          </a:xfrm>
        </p:spPr>
        <p:txBody>
          <a:bodyPr/>
          <a:lstStyle>
            <a:lvl1pPr>
              <a:defRPr b="0" i="0"/>
            </a:lvl1pPr>
          </a:lstStyle>
          <a:p>
            <a:r>
              <a:rPr lang="en-US" dirty="0"/>
              <a:t>Click to edit </a:t>
            </a:r>
            <a:br>
              <a:rPr lang="en-US" dirty="0"/>
            </a:br>
            <a:r>
              <a:rPr lang="en-US" dirty="0"/>
              <a:t>Master title style</a:t>
            </a:r>
            <a:r>
              <a:rPr lang="en-US" dirty="0">
                <a:latin typeface="Palatino" pitchFamily="2" charset="77"/>
                <a:ea typeface="Palatino" pitchFamily="2" charset="77"/>
                <a:cs typeface="Calibri" panose="020F0502020204030204" pitchFamily="34" charset="0"/>
              </a:rPr>
              <a:t/>
            </a:r>
            <a:br>
              <a:rPr lang="en-US" dirty="0">
                <a:latin typeface="Palatino" pitchFamily="2" charset="77"/>
                <a:ea typeface="Palatino" pitchFamily="2" charset="77"/>
                <a:cs typeface="Calibri" panose="020F0502020204030204" pitchFamily="34" charset="0"/>
              </a:rPr>
            </a:br>
            <a:r>
              <a:rPr lang="sv-SE" dirty="0"/>
              <a:t/>
            </a:r>
            <a:br>
              <a:rPr lang="sv-SE" dirty="0"/>
            </a:br>
            <a:r>
              <a:rPr lang="en-US" dirty="0"/>
              <a:t/>
            </a:r>
            <a:br>
              <a:rPr lang="en-US" dirty="0"/>
            </a:br>
            <a:endParaRPr lang="sv-SE" dirty="0"/>
          </a:p>
        </p:txBody>
      </p:sp>
      <p:sp>
        <p:nvSpPr>
          <p:cNvPr id="9" name="Text Placeholder 2">
            <a:extLst>
              <a:ext uri="{FF2B5EF4-FFF2-40B4-BE49-F238E27FC236}">
                <a16:creationId xmlns:a16="http://schemas.microsoft.com/office/drawing/2014/main" xmlns="" id="{73E04C66-B8E0-AD43-A81E-5286BE494FC8}"/>
              </a:ext>
            </a:extLst>
          </p:cNvPr>
          <p:cNvSpPr>
            <a:spLocks noGrp="1"/>
          </p:cNvSpPr>
          <p:nvPr>
            <p:ph type="body" sz="quarter" idx="10" hasCustomPrompt="1"/>
          </p:nvPr>
        </p:nvSpPr>
        <p:spPr>
          <a:xfrm>
            <a:off x="1013808" y="4070172"/>
            <a:ext cx="3515168" cy="414301"/>
          </a:xfrm>
        </p:spPr>
        <p:txBody>
          <a:bodyPr/>
          <a:lstStyle>
            <a:lvl1pPr marL="0" marR="0" indent="0" algn="l" defTabSz="914400" rtl="0" eaLnBrk="1" fontAlgn="auto" latinLnBrk="0" hangingPunct="1">
              <a:lnSpc>
                <a:spcPct val="120000"/>
              </a:lnSpc>
              <a:spcBef>
                <a:spcPts val="1000"/>
              </a:spcBef>
              <a:spcAft>
                <a:spcPts val="0"/>
              </a:spcAft>
              <a:buClrTx/>
              <a:buSzTx/>
              <a:buFont typeface="Arial"/>
              <a:buNone/>
              <a:tabLst/>
              <a:defRPr sz="1600" b="0" i="0">
                <a:latin typeface="Calibri Regular"/>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Click to add name</a:t>
            </a:r>
          </a:p>
          <a:p>
            <a:r>
              <a:rPr lang="en-US" dirty="0">
                <a:latin typeface="Calibri" panose="020F0502020204030204" pitchFamily="34" charset="0"/>
                <a:cs typeface="Calibri" panose="020F0502020204030204" pitchFamily="34" charset="0"/>
              </a:rPr>
              <a:t> </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046" y="1630057"/>
            <a:ext cx="685800" cy="52425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6. End Slid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529" y="5803881"/>
            <a:ext cx="1730978" cy="381617"/>
          </a:xfrm>
          <a:prstGeom prst="rect">
            <a:avLst/>
          </a:prstGeom>
        </p:spPr>
      </p:pic>
      <p:sp>
        <p:nvSpPr>
          <p:cNvPr id="7" name="Text Placeholder 3">
            <a:extLst>
              <a:ext uri="{FF2B5EF4-FFF2-40B4-BE49-F238E27FC236}">
                <a16:creationId xmlns:a16="http://schemas.microsoft.com/office/drawing/2014/main" xmlns="" id="{CCF06B97-C26A-43F8-A4A5-EDD46D69CD71}"/>
              </a:ext>
            </a:extLst>
          </p:cNvPr>
          <p:cNvSpPr>
            <a:spLocks noGrp="1"/>
          </p:cNvSpPr>
          <p:nvPr>
            <p:ph type="body" sz="half" idx="2" hasCustomPrompt="1"/>
          </p:nvPr>
        </p:nvSpPr>
        <p:spPr>
          <a:xfrm>
            <a:off x="724386" y="2077678"/>
            <a:ext cx="5292724" cy="1488481"/>
          </a:xfrm>
        </p:spPr>
        <p:txBody>
          <a:bodyPr>
            <a:noAutofit/>
          </a:bodyPr>
          <a:lstStyle>
            <a:lvl1pPr marL="0" indent="0" algn="l">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contact</a:t>
            </a:r>
          </a:p>
        </p:txBody>
      </p:sp>
    </p:spTree>
    <p:extLst>
      <p:ext uri="{BB962C8B-B14F-4D97-AF65-F5344CB8AC3E}">
        <p14:creationId xmlns:p14="http://schemas.microsoft.com/office/powerpoint/2010/main" val="32666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Cover – With image">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half" idx="2" hasCustomPrompt="1"/>
          </p:nvPr>
        </p:nvSpPr>
        <p:spPr>
          <a:xfrm>
            <a:off x="686528" y="2820693"/>
            <a:ext cx="4495071" cy="805646"/>
          </a:xfrm>
        </p:spPr>
        <p:txBody>
          <a:bodyPr>
            <a:noAutofit/>
          </a:bodyPr>
          <a:lstStyle>
            <a:lvl1pPr marL="0" indent="0">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subtitle</a:t>
            </a:r>
          </a:p>
        </p:txBody>
      </p:sp>
      <p:sp>
        <p:nvSpPr>
          <p:cNvPr id="4" name="Title 3"/>
          <p:cNvSpPr>
            <a:spLocks noGrp="1"/>
          </p:cNvSpPr>
          <p:nvPr>
            <p:ph type="title"/>
          </p:nvPr>
        </p:nvSpPr>
        <p:spPr>
          <a:xfrm>
            <a:off x="686530" y="1520825"/>
            <a:ext cx="4495070" cy="1299867"/>
          </a:xfrm>
        </p:spPr>
        <p:txBody>
          <a:bodyPr>
            <a:noAutofit/>
          </a:bodyPr>
          <a:lstStyle>
            <a:lvl1pPr>
              <a:defRPr sz="3600"/>
            </a:lvl1pPr>
          </a:lstStyle>
          <a:p>
            <a:r>
              <a:rPr lang="sv-SE"/>
              <a:t>Klicka här för att ändra mall för rubrikformat</a:t>
            </a:r>
            <a:endParaRPr lang="en-US" dirty="0"/>
          </a:p>
        </p:txBody>
      </p:sp>
      <p:sp>
        <p:nvSpPr>
          <p:cNvPr id="12" name="Picture Placeholder 9">
            <a:extLst>
              <a:ext uri="{FF2B5EF4-FFF2-40B4-BE49-F238E27FC236}">
                <a16:creationId xmlns:a16="http://schemas.microsoft.com/office/drawing/2014/main" xmlns="" id="{C8106598-41A0-8A4B-AC04-23ECDB5A1FDB}"/>
              </a:ext>
            </a:extLst>
          </p:cNvPr>
          <p:cNvSpPr>
            <a:spLocks noGrp="1"/>
          </p:cNvSpPr>
          <p:nvPr>
            <p:ph type="pic" sz="quarter" idx="10"/>
          </p:nvPr>
        </p:nvSpPr>
        <p:spPr>
          <a:xfrm>
            <a:off x="5653401" y="617154"/>
            <a:ext cx="5899690" cy="5613204"/>
          </a:xfrm>
          <a:prstGeom prst="rect">
            <a:avLst/>
          </a:prstGeom>
        </p:spPr>
        <p:txBody>
          <a:bodyPr/>
          <a:lstStyle/>
          <a:p>
            <a:r>
              <a:rPr lang="sv-SE"/>
              <a:t>Klicka på ikonen för att lägga till en bild</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529" y="5803881"/>
            <a:ext cx="1730978" cy="38161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3097213" cy="4068763"/>
          </a:xfrm>
        </p:spPr>
        <p:txBody>
          <a:bodyPr tIns="0" anchor="t" anchorCtr="0"/>
          <a:lstStyle/>
          <a:p>
            <a:r>
              <a:rPr lang="sv-SE"/>
              <a:t>Klicka här för att ändra mall för rubrikformat</a:t>
            </a:r>
            <a:endParaRPr lang="en-US" dirty="0"/>
          </a:p>
        </p:txBody>
      </p:sp>
      <p:sp>
        <p:nvSpPr>
          <p:cNvPr id="5" name="Text Placeholder 4"/>
          <p:cNvSpPr>
            <a:spLocks noGrp="1"/>
          </p:cNvSpPr>
          <p:nvPr>
            <p:ph type="body" sz="quarter" idx="10"/>
          </p:nvPr>
        </p:nvSpPr>
        <p:spPr>
          <a:xfrm>
            <a:off x="5087937" y="1664043"/>
            <a:ext cx="5701983" cy="3925545"/>
          </a:xfrm>
        </p:spPr>
        <p:txBody>
          <a:bodyPr/>
          <a:lstStyle>
            <a:lvl1pPr>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cxnSp>
        <p:nvCxnSpPr>
          <p:cNvPr id="8" name="Straight Connector 7">
            <a:extLst>
              <a:ext uri="{FF2B5EF4-FFF2-40B4-BE49-F238E27FC236}">
                <a16:creationId xmlns:a16="http://schemas.microsoft.com/office/drawing/2014/main" xmlns=""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00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Title + Content – small subtitle">
    <p:spTree>
      <p:nvGrpSpPr>
        <p:cNvPr id="1" name=""/>
        <p:cNvGrpSpPr/>
        <p:nvPr/>
      </p:nvGrpSpPr>
      <p:grpSpPr>
        <a:xfrm>
          <a:off x="0" y="0"/>
          <a:ext cx="0" cy="0"/>
          <a:chOff x="0" y="0"/>
          <a:chExt cx="0" cy="0"/>
        </a:xfrm>
      </p:grpSpPr>
      <p:sp>
        <p:nvSpPr>
          <p:cNvPr id="4" name="Title 1"/>
          <p:cNvSpPr>
            <a:spLocks noGrp="1"/>
          </p:cNvSpPr>
          <p:nvPr>
            <p:ph type="ctrTitle"/>
          </p:nvPr>
        </p:nvSpPr>
        <p:spPr>
          <a:xfrm>
            <a:off x="695325" y="1520824"/>
            <a:ext cx="3097213" cy="4068764"/>
          </a:xfrm>
        </p:spPr>
        <p:txBody>
          <a:bodyPr tIns="0" rIns="0" bIns="0" anchor="t" anchorCtr="0">
            <a:normAutofit/>
          </a:bodyPr>
          <a:lstStyle>
            <a:lvl1pPr algn="l">
              <a:defRPr sz="3600"/>
            </a:lvl1pPr>
          </a:lstStyle>
          <a:p>
            <a:r>
              <a:rPr lang="sv-SE"/>
              <a:t>Klicka här för att ändra mall för rubrikformat</a:t>
            </a:r>
            <a:endParaRPr lang="en-US" dirty="0"/>
          </a:p>
        </p:txBody>
      </p:sp>
      <p:sp>
        <p:nvSpPr>
          <p:cNvPr id="6" name="Subtitle 2"/>
          <p:cNvSpPr>
            <a:spLocks noGrp="1"/>
          </p:cNvSpPr>
          <p:nvPr>
            <p:ph type="subTitle" idx="1" hasCustomPrompt="1"/>
          </p:nvPr>
        </p:nvSpPr>
        <p:spPr>
          <a:xfrm>
            <a:off x="5087938" y="1639330"/>
            <a:ext cx="5329237" cy="313038"/>
          </a:xfrm>
        </p:spPr>
        <p:txBody>
          <a:bodyPr>
            <a:noAutofit/>
          </a:bodyPr>
          <a:lstStyle>
            <a:lvl1pPr marL="0" indent="0" algn="l">
              <a:buNone/>
              <a:defRPr sz="2000" b="0" i="0" spc="0" baseline="0">
                <a:solidFill>
                  <a:srgbClr val="0000C1"/>
                </a:solidFill>
                <a:latin typeface="Calibri Regular"/>
                <a:ea typeface="Calibri Regular"/>
                <a:cs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Text Placeholder 2"/>
          <p:cNvSpPr>
            <a:spLocks noGrp="1"/>
          </p:cNvSpPr>
          <p:nvPr>
            <p:ph idx="10"/>
          </p:nvPr>
        </p:nvSpPr>
        <p:spPr>
          <a:xfrm>
            <a:off x="5087309" y="2133600"/>
            <a:ext cx="5701983" cy="3464151"/>
          </a:xfrm>
          <a:prstGeom prst="rect">
            <a:avLst/>
          </a:prstGeom>
        </p:spPr>
        <p:txBody>
          <a:bodyPr vert="horz" lIns="0" tIns="0" rIns="91440" bIns="45720" rtlCol="0">
            <a:normAutofit/>
          </a:bodyPr>
          <a:lstStyle>
            <a:lvl1pPr marL="0" indent="0">
              <a:buFont typeface="Arial" charset="0"/>
              <a:buNone/>
              <a:defRPr sz="2000"/>
            </a:lvl1pPr>
            <a:lvl2pPr marL="457200" indent="0">
              <a:buFont typeface="Arial" charset="0"/>
              <a:buNone/>
              <a:defRPr sz="2000"/>
            </a:lvl2pPr>
            <a:lvl3pPr marL="914400" indent="0">
              <a:buFont typeface="Arial" charset="0"/>
              <a:buNone/>
              <a:defRPr sz="2000"/>
            </a:lvl3pPr>
            <a:lvl4pPr marL="1371600" indent="0">
              <a:buFont typeface="Arial" charset="0"/>
              <a:buNone/>
              <a:defRPr sz="2000"/>
            </a:lvl4pPr>
            <a:lvl5pPr marL="1828800" indent="0">
              <a:buFont typeface="Arial" charset="0"/>
              <a:buNone/>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4689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Title + Content – big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95325" y="1520824"/>
            <a:ext cx="3097213" cy="4068764"/>
          </a:xfrm>
        </p:spPr>
        <p:txBody>
          <a:bodyPr tIns="0" rIns="0" bIns="0" anchor="t" anchorCtr="0">
            <a:normAutofit/>
          </a:bodyPr>
          <a:lstStyle>
            <a:lvl1pPr algn="l">
              <a:defRPr sz="3600"/>
            </a:lvl1pPr>
          </a:lstStyle>
          <a:p>
            <a:r>
              <a:rPr lang="sv-SE"/>
              <a:t>Klicka här för att ändra mall för rubrikformat</a:t>
            </a:r>
            <a:endParaRPr lang="en-US" dirty="0"/>
          </a:p>
        </p:txBody>
      </p:sp>
      <p:sp>
        <p:nvSpPr>
          <p:cNvPr id="4" name="Subtitle 2"/>
          <p:cNvSpPr>
            <a:spLocks noGrp="1"/>
          </p:cNvSpPr>
          <p:nvPr>
            <p:ph type="subTitle" idx="1" hasCustomPrompt="1"/>
          </p:nvPr>
        </p:nvSpPr>
        <p:spPr>
          <a:xfrm>
            <a:off x="5087938" y="1589902"/>
            <a:ext cx="5329237" cy="418511"/>
          </a:xfrm>
        </p:spPr>
        <p:txBody>
          <a:bodyPr>
            <a:noAutofit/>
          </a:bodyPr>
          <a:lstStyle>
            <a:lvl1pPr marL="0" indent="0" algn="l">
              <a:buNone/>
              <a:defRPr sz="2400" b="1" i="0" spc="-20" baseline="0">
                <a:solidFill>
                  <a:schemeClr val="tx1"/>
                </a:solidFill>
                <a:latin typeface="Palatino Bold" pitchFamily="2" charset="77"/>
                <a:ea typeface="Palatino Bold" pitchFamily="2" charset="77"/>
                <a:cs typeface="Palatino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Text Placeholder 2"/>
          <p:cNvSpPr>
            <a:spLocks noGrp="1"/>
          </p:cNvSpPr>
          <p:nvPr>
            <p:ph idx="10"/>
          </p:nvPr>
        </p:nvSpPr>
        <p:spPr>
          <a:xfrm>
            <a:off x="5087938" y="2174788"/>
            <a:ext cx="5701982" cy="3414799"/>
          </a:xfrm>
          <a:prstGeom prst="rect">
            <a:avLst/>
          </a:prstGeom>
        </p:spPr>
        <p:txBody>
          <a:bodyPr vert="horz" lIns="0" tIns="0" rIns="91440" bIns="45720" rtlCol="0">
            <a:normAutofit/>
          </a:bodyPr>
          <a:lstStyle>
            <a:lvl1pPr marL="0" indent="0">
              <a:buFont typeface="Arial" charset="0"/>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5772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Title + Content - quote">
    <p:spTree>
      <p:nvGrpSpPr>
        <p:cNvPr id="1" name=""/>
        <p:cNvGrpSpPr/>
        <p:nvPr/>
      </p:nvGrpSpPr>
      <p:grpSpPr>
        <a:xfrm>
          <a:off x="0" y="0"/>
          <a:ext cx="0" cy="0"/>
          <a:chOff x="0" y="0"/>
          <a:chExt cx="0" cy="0"/>
        </a:xfrm>
      </p:grpSpPr>
      <p:sp>
        <p:nvSpPr>
          <p:cNvPr id="8" name="Title 1"/>
          <p:cNvSpPr>
            <a:spLocks noGrp="1"/>
          </p:cNvSpPr>
          <p:nvPr>
            <p:ph type="title"/>
          </p:nvPr>
        </p:nvSpPr>
        <p:spPr>
          <a:xfrm>
            <a:off x="695326" y="1520826"/>
            <a:ext cx="3086965" cy="1579821"/>
          </a:xfrm>
        </p:spPr>
        <p:txBody>
          <a:bodyPr tIns="0" anchor="t" anchorCtr="0"/>
          <a:lstStyle/>
          <a:p>
            <a:r>
              <a:rPr lang="sv-SE"/>
              <a:t>Klicka här för att ändra mall för rubrikformat</a:t>
            </a:r>
            <a:endParaRPr lang="en-US" dirty="0"/>
          </a:p>
        </p:txBody>
      </p:sp>
      <p:sp>
        <p:nvSpPr>
          <p:cNvPr id="14" name="Text Placeholder 13"/>
          <p:cNvSpPr>
            <a:spLocks noGrp="1"/>
          </p:cNvSpPr>
          <p:nvPr>
            <p:ph type="body" sz="quarter" idx="11"/>
          </p:nvPr>
        </p:nvSpPr>
        <p:spPr>
          <a:xfrm>
            <a:off x="5087389" y="1504199"/>
            <a:ext cx="5320146" cy="3358745"/>
          </a:xfrm>
          <a:prstGeom prst="wedgeRectCallout">
            <a:avLst>
              <a:gd name="adj1" fmla="val -33231"/>
              <a:gd name="adj2" fmla="val 71819"/>
            </a:avLst>
          </a:prstGeom>
          <a:solidFill>
            <a:srgbClr val="FBEAE7"/>
          </a:solidFill>
          <a:ln>
            <a:noFill/>
          </a:ln>
        </p:spPr>
        <p:txBody>
          <a:bodyPr lIns="576000" tIns="360000" rIns="576000" bIns="360000" anchor="ctr" anchorCtr="0"/>
          <a:lstStyle>
            <a:lvl1pPr algn="ctr">
              <a:lnSpc>
                <a:spcPct val="110000"/>
              </a:lnSpc>
              <a:defRPr sz="2200">
                <a:ln>
                  <a:noFill/>
                </a:ln>
                <a:solidFill>
                  <a:schemeClr val="tx1"/>
                </a:solidFill>
              </a:defRPr>
            </a:lvl1pPr>
            <a:lvl2pPr algn="ctr">
              <a:lnSpc>
                <a:spcPct val="110000"/>
              </a:lnSpc>
              <a:defRPr sz="2200">
                <a:ln>
                  <a:noFill/>
                </a:ln>
                <a:solidFill>
                  <a:schemeClr val="tx1"/>
                </a:solidFill>
              </a:defRPr>
            </a:lvl2pPr>
            <a:lvl3pPr algn="ctr">
              <a:lnSpc>
                <a:spcPct val="110000"/>
              </a:lnSpc>
              <a:defRPr sz="2200">
                <a:ln>
                  <a:noFill/>
                </a:ln>
                <a:solidFill>
                  <a:schemeClr val="tx1"/>
                </a:solidFill>
              </a:defRPr>
            </a:lvl3pPr>
            <a:lvl4pPr>
              <a:lnSpc>
                <a:spcPct val="110000"/>
              </a:lnSpc>
              <a:defRPr sz="1600">
                <a:ln>
                  <a:noFill/>
                </a:ln>
                <a:solidFill>
                  <a:schemeClr val="bg1"/>
                </a:solidFill>
              </a:defRPr>
            </a:lvl4pPr>
            <a:lvl5pPr>
              <a:lnSpc>
                <a:spcPct val="110000"/>
              </a:lnSpc>
              <a:defRPr sz="1600">
                <a:ln>
                  <a:noFill/>
                </a:ln>
                <a:solidFill>
                  <a:schemeClr val="bg1"/>
                </a:solidFill>
              </a:defRPr>
            </a:lvl5pPr>
          </a:lstStyle>
          <a:p>
            <a:pPr lvl="0"/>
            <a:r>
              <a:rPr lang="sv-SE"/>
              <a:t>Klicka här för att ändra format på bakgrundstexten</a:t>
            </a:r>
          </a:p>
          <a:p>
            <a:pPr lvl="1"/>
            <a:r>
              <a:rPr lang="sv-SE"/>
              <a:t>Nivå två</a:t>
            </a:r>
          </a:p>
          <a:p>
            <a:pPr lvl="2"/>
            <a:r>
              <a:rPr lang="sv-SE"/>
              <a:t>Nivå 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Title + Content - blue">
    <p:spTree>
      <p:nvGrpSpPr>
        <p:cNvPr id="1" name=""/>
        <p:cNvGrpSpPr/>
        <p:nvPr/>
      </p:nvGrpSpPr>
      <p:grpSpPr>
        <a:xfrm>
          <a:off x="0" y="0"/>
          <a:ext cx="0" cy="0"/>
          <a:chOff x="0" y="0"/>
          <a:chExt cx="0" cy="0"/>
        </a:xfrm>
      </p:grpSpPr>
      <p:sp>
        <p:nvSpPr>
          <p:cNvPr id="8" name="Title 1"/>
          <p:cNvSpPr>
            <a:spLocks noGrp="1"/>
          </p:cNvSpPr>
          <p:nvPr>
            <p:ph type="title"/>
          </p:nvPr>
        </p:nvSpPr>
        <p:spPr>
          <a:xfrm>
            <a:off x="695326" y="1520826"/>
            <a:ext cx="3086965" cy="1579821"/>
          </a:xfrm>
        </p:spPr>
        <p:txBody>
          <a:bodyPr tIns="0" anchor="t" anchorCtr="0"/>
          <a:lstStyle/>
          <a:p>
            <a:r>
              <a:rPr lang="sv-SE"/>
              <a:t>Klicka här för att ändra mall för rubrikformat</a:t>
            </a:r>
            <a:endParaRPr lang="en-US" dirty="0"/>
          </a:p>
        </p:txBody>
      </p:sp>
      <p:sp>
        <p:nvSpPr>
          <p:cNvPr id="2" name="Rectangle 1"/>
          <p:cNvSpPr/>
          <p:nvPr userDrawn="1"/>
        </p:nvSpPr>
        <p:spPr>
          <a:xfrm>
            <a:off x="4330931" y="1520826"/>
            <a:ext cx="7165571" cy="4364585"/>
          </a:xfrm>
          <a:prstGeom prst="rect">
            <a:avLst/>
          </a:prstGeom>
          <a:solidFill>
            <a:srgbClr val="EC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 Placeholder 2"/>
          <p:cNvSpPr>
            <a:spLocks noGrp="1"/>
          </p:cNvSpPr>
          <p:nvPr>
            <p:ph idx="10"/>
          </p:nvPr>
        </p:nvSpPr>
        <p:spPr>
          <a:xfrm>
            <a:off x="4725472" y="2500899"/>
            <a:ext cx="6346181" cy="2993739"/>
          </a:xfrm>
          <a:prstGeom prst="rect">
            <a:avLst/>
          </a:prstGeom>
        </p:spPr>
        <p:txBody>
          <a:bodyPr vert="horz" lIns="0" tIns="0" rIns="91440" bIns="45720" rtlCol="0">
            <a:normAutofit/>
          </a:bodyPr>
          <a:lstStyle>
            <a:lvl1pPr marL="0" indent="0">
              <a:buFont typeface="Arial" charset="0"/>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0" name="Subtitle 2"/>
          <p:cNvSpPr>
            <a:spLocks noGrp="1"/>
          </p:cNvSpPr>
          <p:nvPr>
            <p:ph type="subTitle" idx="1" hasCustomPrompt="1"/>
          </p:nvPr>
        </p:nvSpPr>
        <p:spPr>
          <a:xfrm>
            <a:off x="4725472" y="1801607"/>
            <a:ext cx="5329237" cy="418511"/>
          </a:xfrm>
        </p:spPr>
        <p:txBody>
          <a:bodyPr>
            <a:noAutofit/>
          </a:bodyPr>
          <a:lstStyle>
            <a:lvl1pPr marL="0" indent="0" algn="l">
              <a:buNone/>
              <a:defRPr sz="2400" b="1" i="0" spc="-20" baseline="0">
                <a:solidFill>
                  <a:schemeClr val="tx1"/>
                </a:solidFill>
                <a:latin typeface="Palatino Bold" pitchFamily="2" charset="77"/>
                <a:ea typeface="Palatino Bold" pitchFamily="2" charset="77"/>
                <a:cs typeface="Palatino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Title + Content - number subtitle">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3097213" cy="4068763"/>
          </a:xfrm>
          <a:effectLst/>
        </p:spPr>
        <p:txBody>
          <a:bodyPr tIns="0" anchor="t" anchorCtr="0"/>
          <a:lstStyle>
            <a:lvl1pPr>
              <a:defRPr>
                <a:solidFill>
                  <a:schemeClr val="tx1"/>
                </a:solidFill>
              </a:defRPr>
            </a:lvl1pPr>
          </a:lstStyle>
          <a:p>
            <a:r>
              <a:rPr lang="sv-SE"/>
              <a:t>Klicka här för att ändra mall för rubrikformat</a:t>
            </a:r>
            <a:endParaRPr lang="en-US" dirty="0"/>
          </a:p>
        </p:txBody>
      </p:sp>
      <p:sp>
        <p:nvSpPr>
          <p:cNvPr id="13" name="Text Placeholder 12"/>
          <p:cNvSpPr>
            <a:spLocks noGrp="1"/>
          </p:cNvSpPr>
          <p:nvPr>
            <p:ph type="body" sz="quarter" idx="10"/>
          </p:nvPr>
        </p:nvSpPr>
        <p:spPr>
          <a:xfrm>
            <a:off x="5087939" y="2183028"/>
            <a:ext cx="5023728" cy="3365742"/>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Subtitle 2"/>
          <p:cNvSpPr>
            <a:spLocks noGrp="1"/>
          </p:cNvSpPr>
          <p:nvPr>
            <p:ph type="subTitle" idx="1" hasCustomPrompt="1"/>
          </p:nvPr>
        </p:nvSpPr>
        <p:spPr>
          <a:xfrm>
            <a:off x="5087940" y="1655805"/>
            <a:ext cx="5770110" cy="345990"/>
          </a:xfrm>
        </p:spPr>
        <p:txBody>
          <a:bodyPr>
            <a:noAutofit/>
          </a:bodyPr>
          <a:lstStyle>
            <a:lvl1pPr marL="0" indent="0" algn="l">
              <a:buNone/>
              <a:defRPr sz="2000" b="0" i="0" spc="60" baseline="0">
                <a:solidFill>
                  <a:srgbClr val="0000C1"/>
                </a:solidFill>
                <a:latin typeface="Calibri Regular"/>
                <a:ea typeface="Calibri Regular"/>
                <a:cs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12" name="Straight Connector 11"/>
          <p:cNvCxnSpPr/>
          <p:nvPr userDrawn="1"/>
        </p:nvCxnSpPr>
        <p:spPr>
          <a:xfrm>
            <a:off x="695325" y="6254500"/>
            <a:ext cx="10801350" cy="0"/>
          </a:xfrm>
          <a:prstGeom prst="line">
            <a:avLst/>
          </a:prstGeom>
          <a:ln>
            <a:solidFill>
              <a:schemeClr val="bg1">
                <a:alpha val="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09. Title + Content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9721850" cy="581513"/>
          </a:xfrm>
        </p:spPr>
        <p:txBody>
          <a:bodyPr tIns="0" anchor="t" anchorCtr="0"/>
          <a:lstStyle/>
          <a:p>
            <a:r>
              <a:rPr lang="sv-SE"/>
              <a:t>Klicka här för att ändra mall för rubrikformat</a:t>
            </a:r>
            <a:endParaRPr lang="en-US" dirty="0"/>
          </a:p>
        </p:txBody>
      </p:sp>
      <p:sp>
        <p:nvSpPr>
          <p:cNvPr id="3" name="Content Placeholder 2"/>
          <p:cNvSpPr>
            <a:spLocks noGrp="1"/>
          </p:cNvSpPr>
          <p:nvPr>
            <p:ph sz="half" idx="1"/>
          </p:nvPr>
        </p:nvSpPr>
        <p:spPr>
          <a:xfrm>
            <a:off x="695325" y="2649414"/>
            <a:ext cx="4799388" cy="2940173"/>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67438" y="2649414"/>
            <a:ext cx="4880178" cy="294017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133095007"/>
      </p:ext>
    </p:extLst>
  </p:cSld>
  <p:clrMapOvr>
    <a:masterClrMapping/>
  </p:clrMapOvr>
  <p:extLst>
    <p:ext uri="{DCECCB84-F9BA-43D5-87BE-67443E8EF086}">
      <p15:sldGuideLst xmlns:p15="http://schemas.microsoft.com/office/powerpoint/2012/main">
        <p15:guide id="1" orient="horz" pos="1774">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1520825"/>
            <a:ext cx="9721850" cy="792163"/>
          </a:xfrm>
          <a:prstGeom prst="rect">
            <a:avLst/>
          </a:prstGeom>
        </p:spPr>
        <p:txBody>
          <a:bodyPr vert="horz" lIns="0" tIns="0" rIns="0" bIns="0" rtlCol="0" anchor="t" anchorCtr="0">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95325" y="2707623"/>
            <a:ext cx="9721850" cy="2496478"/>
          </a:xfrm>
          <a:prstGeom prst="rect">
            <a:avLst/>
          </a:prstGeom>
        </p:spPr>
        <p:txBody>
          <a:bodyPr vert="horz" lIns="0" tIns="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cxnSp>
        <p:nvCxnSpPr>
          <p:cNvPr id="8" name="Straight Connector 7"/>
          <p:cNvCxnSpPr/>
          <p:nvPr userDrawn="1"/>
        </p:nvCxnSpPr>
        <p:spPr>
          <a:xfrm>
            <a:off x="695325" y="799622"/>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596563" y="484650"/>
            <a:ext cx="900112" cy="267184"/>
          </a:xfrm>
          <a:prstGeom prst="rect">
            <a:avLst/>
          </a:prstGeom>
          <a:noFill/>
        </p:spPr>
        <p:txBody>
          <a:bodyPr wrap="square" lIns="72000" tIns="36000" rIns="0" bIns="36000" rtlCol="0">
            <a:spAutoFit/>
          </a:bodyPr>
          <a:lstStyle/>
          <a:p>
            <a:pPr algn="r"/>
            <a:fld id="{73A1F21B-4AE2-6642-A33F-47B28230E7D4}" type="slidenum">
              <a:rPr lang="en-US" sz="1200" b="0" i="0" smtClean="0">
                <a:latin typeface="Calibri Regular"/>
                <a:ea typeface="Trebuchet MS" charset="0"/>
                <a:cs typeface="Trebuchet MS" charset="0"/>
              </a:rPr>
              <a:pPr algn="r"/>
              <a:t>‹#›</a:t>
            </a:fld>
            <a:endParaRPr lang="en-US" sz="1200" b="0" i="0">
              <a:latin typeface="Calibri Regular"/>
              <a:ea typeface="Trebuchet MS" charset="0"/>
              <a:cs typeface="Trebuchet MS" charset="0"/>
            </a:endParaRPr>
          </a:p>
        </p:txBody>
      </p:sp>
      <p:cxnSp>
        <p:nvCxnSpPr>
          <p:cNvPr id="10" name="Straight Connector 9"/>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95326" y="448147"/>
            <a:ext cx="1024060" cy="225768"/>
          </a:xfrm>
          <a:prstGeom prst="rect">
            <a:avLst/>
          </a:prstGeom>
        </p:spPr>
      </p:pic>
    </p:spTree>
    <p:extLst>
      <p:ext uri="{BB962C8B-B14F-4D97-AF65-F5344CB8AC3E}">
        <p14:creationId xmlns:p14="http://schemas.microsoft.com/office/powerpoint/2010/main" val="58514502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7" r:id="rId3"/>
    <p:sldLayoutId id="2147483650" r:id="rId4"/>
    <p:sldLayoutId id="2147483654" r:id="rId5"/>
    <p:sldLayoutId id="2147483662" r:id="rId6"/>
    <p:sldLayoutId id="2147483679" r:id="rId7"/>
    <p:sldLayoutId id="2147483661" r:id="rId8"/>
    <p:sldLayoutId id="2147483652" r:id="rId9"/>
    <p:sldLayoutId id="2147483653" r:id="rId10"/>
    <p:sldLayoutId id="2147483655" r:id="rId11"/>
    <p:sldLayoutId id="2147483663" r:id="rId12"/>
    <p:sldLayoutId id="2147483674" r:id="rId13"/>
    <p:sldLayoutId id="2147483670" r:id="rId14"/>
    <p:sldLayoutId id="2147483678" r:id="rId15"/>
    <p:sldLayoutId id="2147483680" r:id="rId16"/>
  </p:sldLayoutIdLst>
  <p:txStyles>
    <p:titleStyle>
      <a:lvl1pPr algn="l" defTabSz="914400" rtl="0" eaLnBrk="1" latinLnBrk="0" hangingPunct="1">
        <a:lnSpc>
          <a:spcPct val="90000"/>
        </a:lnSpc>
        <a:spcBef>
          <a:spcPct val="0"/>
        </a:spcBef>
        <a:buNone/>
        <a:defRPr sz="3600" b="1" i="0" kern="1200">
          <a:solidFill>
            <a:schemeClr val="tx1"/>
          </a:solidFill>
          <a:latin typeface="Palatino Bold" pitchFamily="2" charset="77"/>
          <a:ea typeface="Palatino Bold" pitchFamily="2" charset="77"/>
          <a:cs typeface="Palatino Bold" pitchFamily="2" charset="77"/>
        </a:defRPr>
      </a:lvl1pPr>
    </p:titleStyle>
    <p:bodyStyle>
      <a:lvl1pPr marL="0" indent="0" algn="l" defTabSz="914400" rtl="0" eaLnBrk="1" latinLnBrk="0" hangingPunct="1">
        <a:lnSpc>
          <a:spcPct val="120000"/>
        </a:lnSpc>
        <a:spcBef>
          <a:spcPts val="1000"/>
        </a:spcBef>
        <a:buFont typeface="Arial"/>
        <a:buNone/>
        <a:defRPr sz="2000" b="0" i="0" kern="1200" spc="30" baseline="0">
          <a:solidFill>
            <a:schemeClr val="tx1"/>
          </a:solidFill>
          <a:latin typeface="Calibri Regular"/>
          <a:ea typeface="Calibri Regular"/>
          <a:cs typeface="Calibri Regular"/>
        </a:defRPr>
      </a:lvl1pPr>
      <a:lvl2pPr marL="4572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2pPr>
      <a:lvl3pPr marL="9144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3pPr>
      <a:lvl4pPr marL="13716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4pPr>
      <a:lvl5pPr marL="18288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1708">
          <p15:clr>
            <a:srgbClr val="F26B43"/>
          </p15:clr>
        </p15:guide>
        <p15:guide id="5" pos="1822">
          <p15:clr>
            <a:srgbClr val="F26B43"/>
          </p15:clr>
        </p15:guide>
        <p15:guide id="6" pos="2389">
          <p15:clr>
            <a:srgbClr val="F26B43"/>
          </p15:clr>
        </p15:guide>
        <p15:guide id="7" pos="2502">
          <p15:clr>
            <a:srgbClr val="F26B43"/>
          </p15:clr>
        </p15:guide>
        <p15:guide id="8" pos="3092">
          <p15:clr>
            <a:srgbClr val="F26B43"/>
          </p15:clr>
        </p15:guide>
        <p15:guide id="9" pos="3205">
          <p15:clr>
            <a:srgbClr val="F26B43"/>
          </p15:clr>
        </p15:guide>
        <p15:guide id="10" pos="3772">
          <p15:clr>
            <a:srgbClr val="F26B43"/>
          </p15:clr>
        </p15:guide>
        <p15:guide id="11" pos="3885">
          <p15:clr>
            <a:srgbClr val="F26B43"/>
          </p15:clr>
        </p15:guide>
        <p15:guide id="12" pos="4475">
          <p15:clr>
            <a:srgbClr val="F26B43"/>
          </p15:clr>
        </p15:guide>
        <p15:guide id="13" pos="4588">
          <p15:clr>
            <a:srgbClr val="F26B43"/>
          </p15:clr>
        </p15:guide>
        <p15:guide id="14" pos="5178">
          <p15:clr>
            <a:srgbClr val="F26B43"/>
          </p15:clr>
        </p15:guide>
        <p15:guide id="15" pos="5292">
          <p15:clr>
            <a:srgbClr val="F26B43"/>
          </p15:clr>
        </p15:guide>
        <p15:guide id="16" pos="5858">
          <p15:clr>
            <a:srgbClr val="F26B43"/>
          </p15:clr>
        </p15:guide>
        <p15:guide id="17" pos="5972">
          <p15:clr>
            <a:srgbClr val="F26B43"/>
          </p15:clr>
        </p15:guide>
        <p15:guide id="18" pos="6562">
          <p15:clr>
            <a:srgbClr val="F26B43"/>
          </p15:clr>
        </p15:guide>
        <p15:guide id="19" pos="6675">
          <p15:clr>
            <a:srgbClr val="F26B43"/>
          </p15:clr>
        </p15:guide>
        <p15:guide id="20" pos="7242">
          <p15:clr>
            <a:srgbClr val="F26B43"/>
          </p15:clr>
        </p15:guide>
        <p15:guide id="21" pos="1141">
          <p15:clr>
            <a:srgbClr val="F26B43"/>
          </p15:clr>
        </p15:guide>
        <p15:guide id="22" pos="1028">
          <p15:clr>
            <a:srgbClr val="F26B43"/>
          </p15:clr>
        </p15:guide>
        <p15:guide id="23" pos="438">
          <p15:clr>
            <a:srgbClr val="F26B43"/>
          </p15:clr>
        </p15:guide>
        <p15:guide id="24" orient="horz" pos="436">
          <p15:clr>
            <a:srgbClr val="F26B43"/>
          </p15:clr>
        </p15:guide>
        <p15:guide id="25" orient="horz" pos="640">
          <p15:clr>
            <a:srgbClr val="F26B43"/>
          </p15:clr>
        </p15:guide>
        <p15:guide id="26" orient="horz" pos="958">
          <p15:clr>
            <a:srgbClr val="F26B43"/>
          </p15:clr>
        </p15:guide>
        <p15:guide id="27" orient="horz" pos="1457">
          <p15:clr>
            <a:srgbClr val="F26B43"/>
          </p15:clr>
        </p15:guide>
        <p15:guide id="28" orient="horz" pos="3521">
          <p15:clr>
            <a:srgbClr val="F26B43"/>
          </p15:clr>
        </p15:guide>
        <p15:guide id="29" orient="horz" pos="3702">
          <p15:clr>
            <a:srgbClr val="F26B43"/>
          </p15:clr>
        </p15:guide>
        <p15:guide id="30"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hyperlink" Target="mailto:alfred.skogberg@neuro.se" TargetMode="External"/><Relationship Id="rId5" Type="http://schemas.openxmlformats.org/officeDocument/2006/relationships/image" Target="../media/image5.jpeg"/><Relationship Id="rId1" Type="http://schemas.openxmlformats.org/officeDocument/2006/relationships/video" Target="https://www.youtube.com/embed/r0KnCk61Df4?feature=oembed"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xmlns="" id="{BBBFB2F9-A7D7-45BC-A79D-D278687952CD}"/>
              </a:ext>
            </a:extLst>
          </p:cNvPr>
          <p:cNvSpPr>
            <a:spLocks noGrp="1"/>
          </p:cNvSpPr>
          <p:nvPr>
            <p:ph type="body" sz="half" idx="2"/>
          </p:nvPr>
        </p:nvSpPr>
        <p:spPr>
          <a:xfrm>
            <a:off x="686528" y="3026177"/>
            <a:ext cx="4495071" cy="805646"/>
          </a:xfrm>
        </p:spPr>
        <p:txBody>
          <a:bodyPr/>
          <a:lstStyle/>
          <a:p>
            <a:r>
              <a:rPr lang="sv-SE" sz="1800" dirty="0"/>
              <a:t>Emma Södergren, påverkansstrateg	</a:t>
            </a:r>
          </a:p>
          <a:p>
            <a:r>
              <a:rPr lang="sv-SE" sz="1800" dirty="0"/>
              <a:t>Alfred Skogberg, PR-strateg/kommunikatör</a:t>
            </a:r>
          </a:p>
        </p:txBody>
      </p:sp>
      <p:sp>
        <p:nvSpPr>
          <p:cNvPr id="3" name="Rubrik 2">
            <a:extLst>
              <a:ext uri="{FF2B5EF4-FFF2-40B4-BE49-F238E27FC236}">
                <a16:creationId xmlns:a16="http://schemas.microsoft.com/office/drawing/2014/main" xmlns="" id="{9B21981B-CBE1-4055-B246-8A9CE4B9F89F}"/>
              </a:ext>
            </a:extLst>
          </p:cNvPr>
          <p:cNvSpPr>
            <a:spLocks noGrp="1"/>
          </p:cNvSpPr>
          <p:nvPr>
            <p:ph type="title"/>
          </p:nvPr>
        </p:nvSpPr>
        <p:spPr>
          <a:xfrm>
            <a:off x="638909" y="617154"/>
            <a:ext cx="4495070" cy="1299867"/>
          </a:xfrm>
        </p:spPr>
        <p:txBody>
          <a:bodyPr/>
          <a:lstStyle/>
          <a:p>
            <a:r>
              <a:rPr lang="sv-SE" dirty="0">
                <a:solidFill>
                  <a:schemeClr val="tx1">
                    <a:lumMod val="85000"/>
                    <a:lumOff val="15000"/>
                  </a:schemeClr>
                </a:solidFill>
              </a:rPr>
              <a:t/>
            </a:r>
            <a:br>
              <a:rPr lang="sv-SE" dirty="0">
                <a:solidFill>
                  <a:schemeClr val="tx1">
                    <a:lumMod val="85000"/>
                    <a:lumOff val="15000"/>
                  </a:schemeClr>
                </a:solidFill>
              </a:rPr>
            </a:br>
            <a:r>
              <a:rPr lang="sv-SE" dirty="0">
                <a:solidFill>
                  <a:schemeClr val="tx1">
                    <a:lumMod val="85000"/>
                    <a:lumOff val="15000"/>
                  </a:schemeClr>
                </a:solidFill>
              </a:rPr>
              <a:t/>
            </a:r>
            <a:br>
              <a:rPr lang="sv-SE" dirty="0">
                <a:solidFill>
                  <a:schemeClr val="tx1">
                    <a:lumMod val="85000"/>
                    <a:lumOff val="15000"/>
                  </a:schemeClr>
                </a:solidFill>
              </a:rPr>
            </a:br>
            <a:r>
              <a:rPr lang="sv-SE" dirty="0">
                <a:solidFill>
                  <a:schemeClr val="tx1">
                    <a:lumMod val="85000"/>
                    <a:lumOff val="15000"/>
                  </a:schemeClr>
                </a:solidFill>
              </a:rPr>
              <a:t>En introduktion till </a:t>
            </a:r>
            <a:br>
              <a:rPr lang="sv-SE" dirty="0">
                <a:solidFill>
                  <a:schemeClr val="tx1">
                    <a:lumMod val="85000"/>
                    <a:lumOff val="15000"/>
                  </a:schemeClr>
                </a:solidFill>
              </a:rPr>
            </a:br>
            <a:r>
              <a:rPr lang="sv-SE" dirty="0">
                <a:solidFill>
                  <a:schemeClr val="tx1">
                    <a:lumMod val="85000"/>
                    <a:lumOff val="15000"/>
                  </a:schemeClr>
                </a:solidFill>
              </a:rPr>
              <a:t>påverkansarbete</a:t>
            </a:r>
            <a:endParaRPr lang="sv-SE" dirty="0"/>
          </a:p>
        </p:txBody>
      </p:sp>
      <p:pic>
        <p:nvPicPr>
          <p:cNvPr id="8" name="Bildobjekt 7">
            <a:extLst>
              <a:ext uri="{FF2B5EF4-FFF2-40B4-BE49-F238E27FC236}">
                <a16:creationId xmlns:a16="http://schemas.microsoft.com/office/drawing/2014/main" xmlns="" id="{AD35E326-79C4-4D73-AE7F-0D09D61B3BF9}"/>
              </a:ext>
            </a:extLst>
          </p:cNvPr>
          <p:cNvPicPr>
            <a:picLocks noChangeAspect="1"/>
          </p:cNvPicPr>
          <p:nvPr/>
        </p:nvPicPr>
        <p:blipFill>
          <a:blip r:embed="rId2"/>
          <a:stretch>
            <a:fillRect/>
          </a:stretch>
        </p:blipFill>
        <p:spPr>
          <a:xfrm>
            <a:off x="5181599" y="1104203"/>
            <a:ext cx="6600825" cy="4238625"/>
          </a:xfrm>
          <a:prstGeom prst="rect">
            <a:avLst/>
          </a:prstGeom>
        </p:spPr>
      </p:pic>
      <p:sp>
        <p:nvSpPr>
          <p:cNvPr id="9" name="textruta 8">
            <a:extLst>
              <a:ext uri="{FF2B5EF4-FFF2-40B4-BE49-F238E27FC236}">
                <a16:creationId xmlns:a16="http://schemas.microsoft.com/office/drawing/2014/main" xmlns="" id="{49AEE151-008A-40AA-9663-AEAA86861DB0}"/>
              </a:ext>
            </a:extLst>
          </p:cNvPr>
          <p:cNvSpPr txBox="1"/>
          <p:nvPr/>
        </p:nvSpPr>
        <p:spPr>
          <a:xfrm>
            <a:off x="5410199" y="5384465"/>
            <a:ext cx="6600825" cy="369332"/>
          </a:xfrm>
          <a:prstGeom prst="rect">
            <a:avLst/>
          </a:prstGeom>
          <a:noFill/>
        </p:spPr>
        <p:txBody>
          <a:bodyPr wrap="square" rtlCol="0">
            <a:spAutoFit/>
          </a:bodyPr>
          <a:lstStyle/>
          <a:p>
            <a:r>
              <a:rPr lang="sv-SE" dirty="0"/>
              <a:t>Alfred Skogberg och tidigare socialminister Annika Strandhäll</a:t>
            </a:r>
          </a:p>
        </p:txBody>
      </p:sp>
    </p:spTree>
    <p:extLst>
      <p:ext uri="{BB962C8B-B14F-4D97-AF65-F5344CB8AC3E}">
        <p14:creationId xmlns:p14="http://schemas.microsoft.com/office/powerpoint/2010/main" val="173515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xmlns="" id="{7D752345-4F4C-409D-8DEF-23A4B403681A}"/>
              </a:ext>
            </a:extLst>
          </p:cNvPr>
          <p:cNvSpPr>
            <a:spLocks noGrp="1"/>
          </p:cNvSpPr>
          <p:nvPr>
            <p:ph type="body" sz="half" idx="2"/>
          </p:nvPr>
        </p:nvSpPr>
        <p:spPr>
          <a:xfrm>
            <a:off x="1641454" y="2094931"/>
            <a:ext cx="9451087" cy="1488481"/>
          </a:xfrm>
        </p:spPr>
        <p:txBody>
          <a:bodyPr/>
          <a:lstStyle/>
          <a:p>
            <a:r>
              <a:rPr lang="sv-SE" sz="3600" b="1" dirty="0">
                <a:latin typeface="Palatino Bold" pitchFamily="2" charset="77"/>
                <a:ea typeface="Palatino Bold" pitchFamily="2" charset="77"/>
                <a:cs typeface="Palatino Bold" pitchFamily="2" charset="77"/>
              </a:rPr>
              <a:t>Så här gick det - Tankar/funderingar</a:t>
            </a:r>
          </a:p>
          <a:p>
            <a:endParaRPr lang="sv-SE" dirty="0"/>
          </a:p>
        </p:txBody>
      </p:sp>
    </p:spTree>
    <p:extLst>
      <p:ext uri="{BB962C8B-B14F-4D97-AF65-F5344CB8AC3E}">
        <p14:creationId xmlns:p14="http://schemas.microsoft.com/office/powerpoint/2010/main" val="222401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723343D0-950A-4824-97AA-5F9102A2DDFC}"/>
              </a:ext>
            </a:extLst>
          </p:cNvPr>
          <p:cNvSpPr>
            <a:spLocks noGrp="1"/>
          </p:cNvSpPr>
          <p:nvPr>
            <p:ph type="title"/>
          </p:nvPr>
        </p:nvSpPr>
        <p:spPr>
          <a:xfrm>
            <a:off x="695325" y="1520825"/>
            <a:ext cx="3097213" cy="4068763"/>
          </a:xfrm>
        </p:spPr>
        <p:txBody>
          <a:bodyPr anchor="t">
            <a:normAutofit/>
          </a:bodyPr>
          <a:lstStyle/>
          <a:p>
            <a:r>
              <a:rPr lang="sv-SE" sz="2800" dirty="0"/>
              <a:t>Goda exempel på påverkansarbete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143" y="976013"/>
            <a:ext cx="7500724" cy="4218284"/>
          </a:xfrm>
          <a:prstGeom prst="rect">
            <a:avLst/>
          </a:prstGeom>
        </p:spPr>
      </p:pic>
    </p:spTree>
    <p:extLst>
      <p:ext uri="{BB962C8B-B14F-4D97-AF65-F5344CB8AC3E}">
        <p14:creationId xmlns:p14="http://schemas.microsoft.com/office/powerpoint/2010/main" val="104507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DE5DC02A-253F-4EB7-B658-398659B569AE}"/>
              </a:ext>
            </a:extLst>
          </p:cNvPr>
          <p:cNvSpPr>
            <a:spLocks noGrp="1"/>
          </p:cNvSpPr>
          <p:nvPr>
            <p:ph type="title"/>
          </p:nvPr>
        </p:nvSpPr>
        <p:spPr>
          <a:xfrm>
            <a:off x="695325" y="1520825"/>
            <a:ext cx="3097213" cy="4068763"/>
          </a:xfrm>
        </p:spPr>
        <p:txBody>
          <a:bodyPr anchor="t">
            <a:normAutofit/>
          </a:bodyPr>
          <a:lstStyle/>
          <a:p>
            <a:r>
              <a:rPr lang="sv-SE" sz="2800" dirty="0"/>
              <a:t>Vad är påverkansarbete?</a:t>
            </a:r>
          </a:p>
        </p:txBody>
      </p:sp>
      <p:sp>
        <p:nvSpPr>
          <p:cNvPr id="2" name="Platshållare för text 1">
            <a:extLst>
              <a:ext uri="{FF2B5EF4-FFF2-40B4-BE49-F238E27FC236}">
                <a16:creationId xmlns:a16="http://schemas.microsoft.com/office/drawing/2014/main" xmlns="" id="{BB481E41-C6FF-4CB3-9F52-76605B383790}"/>
              </a:ext>
            </a:extLst>
          </p:cNvPr>
          <p:cNvSpPr>
            <a:spLocks noGrp="1"/>
          </p:cNvSpPr>
          <p:nvPr>
            <p:ph type="body" sz="quarter" idx="10"/>
          </p:nvPr>
        </p:nvSpPr>
        <p:spPr>
          <a:xfrm>
            <a:off x="5087937" y="1664043"/>
            <a:ext cx="5701983" cy="3925545"/>
          </a:xfrm>
        </p:spPr>
        <p:txBody>
          <a:bodyPr>
            <a:normAutofit/>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Skapa opinion</a:t>
            </a:r>
          </a:p>
          <a:p>
            <a:pPr marL="342900" indent="-342900">
              <a:buFont typeface="Arial" panose="020B0604020202020204" pitchFamily="34" charset="0"/>
              <a:buChar char="•"/>
            </a:pPr>
            <a:r>
              <a:rPr lang="sv-SE" dirty="0"/>
              <a:t>Påverka beslutsfattare</a:t>
            </a:r>
          </a:p>
        </p:txBody>
      </p:sp>
    </p:spTree>
    <p:extLst>
      <p:ext uri="{BB962C8B-B14F-4D97-AF65-F5344CB8AC3E}">
        <p14:creationId xmlns:p14="http://schemas.microsoft.com/office/powerpoint/2010/main" val="368716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84D6257B-F7F4-4140-ADB3-77ED725C16EB}"/>
              </a:ext>
            </a:extLst>
          </p:cNvPr>
          <p:cNvSpPr>
            <a:spLocks noGrp="1"/>
          </p:cNvSpPr>
          <p:nvPr>
            <p:ph type="title"/>
          </p:nvPr>
        </p:nvSpPr>
        <p:spPr>
          <a:xfrm>
            <a:off x="695325" y="1520825"/>
            <a:ext cx="3097213" cy="4068763"/>
          </a:xfrm>
        </p:spPr>
        <p:txBody>
          <a:bodyPr anchor="t">
            <a:normAutofit/>
          </a:bodyPr>
          <a:lstStyle/>
          <a:p>
            <a:r>
              <a:rPr lang="sv-SE" dirty="0"/>
              <a:t>Hur gör man?</a:t>
            </a:r>
          </a:p>
        </p:txBody>
      </p:sp>
      <p:sp>
        <p:nvSpPr>
          <p:cNvPr id="15" name="Text Placeholder 2">
            <a:extLst>
              <a:ext uri="{FF2B5EF4-FFF2-40B4-BE49-F238E27FC236}">
                <a16:creationId xmlns:a16="http://schemas.microsoft.com/office/drawing/2014/main" xmlns="" id="{1849BB1C-4773-426C-8E44-4DDADF5FC2C3}"/>
              </a:ext>
            </a:extLst>
          </p:cNvPr>
          <p:cNvSpPr>
            <a:spLocks noGrp="1"/>
          </p:cNvSpPr>
          <p:nvPr>
            <p:ph type="body" sz="quarter" idx="10"/>
          </p:nvPr>
        </p:nvSpPr>
        <p:spPr>
          <a:xfrm>
            <a:off x="5087937" y="1664043"/>
            <a:ext cx="5701983" cy="3925545"/>
          </a:xfrm>
        </p:spPr>
        <p:txBody>
          <a:bodyPr/>
          <a:lstStyle/>
          <a:p>
            <a:pPr marL="342900" indent="-342900">
              <a:buFont typeface="Arial" panose="020B0604020202020204" pitchFamily="34" charset="0"/>
              <a:buChar char="•"/>
            </a:pPr>
            <a:r>
              <a:rPr lang="en-US" dirty="0" err="1"/>
              <a:t>Omvärldsbevakning</a:t>
            </a:r>
            <a:endParaRPr lang="en-US" dirty="0"/>
          </a:p>
          <a:p>
            <a:pPr marL="342900" indent="-342900">
              <a:buFont typeface="Arial" panose="020B0604020202020204" pitchFamily="34" charset="0"/>
              <a:buChar char="•"/>
            </a:pPr>
            <a:r>
              <a:rPr lang="en-US" dirty="0" err="1"/>
              <a:t>Identifiera</a:t>
            </a:r>
            <a:r>
              <a:rPr lang="en-US" dirty="0"/>
              <a:t> problem </a:t>
            </a:r>
            <a:r>
              <a:rPr lang="en-US" dirty="0" err="1"/>
              <a:t>och</a:t>
            </a:r>
            <a:r>
              <a:rPr lang="en-US" dirty="0"/>
              <a:t> </a:t>
            </a:r>
            <a:r>
              <a:rPr lang="en-US" dirty="0" err="1"/>
              <a:t>mål</a:t>
            </a:r>
            <a:endParaRPr lang="en-US" dirty="0"/>
          </a:p>
          <a:p>
            <a:pPr marL="342900" indent="-342900">
              <a:buFont typeface="Arial" panose="020B0604020202020204" pitchFamily="34" charset="0"/>
              <a:buChar char="•"/>
            </a:pPr>
            <a:r>
              <a:rPr lang="en-US" dirty="0" err="1"/>
              <a:t>Identifiera</a:t>
            </a:r>
            <a:r>
              <a:rPr lang="en-US" dirty="0"/>
              <a:t> </a:t>
            </a:r>
            <a:r>
              <a:rPr lang="en-US" dirty="0" err="1"/>
              <a:t>målgruppen</a:t>
            </a:r>
            <a:endParaRPr lang="en-US" dirty="0"/>
          </a:p>
          <a:p>
            <a:pPr marL="342900" indent="-342900">
              <a:buFont typeface="Arial" panose="020B0604020202020204" pitchFamily="34" charset="0"/>
              <a:buChar char="•"/>
            </a:pPr>
            <a:r>
              <a:rPr lang="en-US" dirty="0" err="1"/>
              <a:t>Använd</a:t>
            </a:r>
            <a:r>
              <a:rPr lang="en-US" dirty="0"/>
              <a:t> </a:t>
            </a:r>
            <a:r>
              <a:rPr lang="en-US" dirty="0" err="1"/>
              <a:t>olika</a:t>
            </a:r>
            <a:r>
              <a:rPr lang="en-US" dirty="0"/>
              <a:t> </a:t>
            </a:r>
            <a:r>
              <a:rPr lang="en-US" dirty="0" err="1"/>
              <a:t>verktyg</a:t>
            </a:r>
            <a:r>
              <a:rPr lang="en-US" dirty="0"/>
              <a:t>/</a:t>
            </a:r>
            <a:r>
              <a:rPr lang="en-US" dirty="0" err="1"/>
              <a:t>kanaler</a:t>
            </a:r>
            <a:r>
              <a:rPr lang="en-US" dirty="0"/>
              <a:t> </a:t>
            </a:r>
            <a:r>
              <a:rPr lang="en-US" dirty="0" err="1"/>
              <a:t>för</a:t>
            </a:r>
            <a:r>
              <a:rPr lang="en-US" dirty="0"/>
              <a:t> </a:t>
            </a:r>
            <a:r>
              <a:rPr lang="en-US" dirty="0" err="1"/>
              <a:t>att</a:t>
            </a:r>
            <a:r>
              <a:rPr lang="en-US" dirty="0"/>
              <a:t> </a:t>
            </a:r>
            <a:r>
              <a:rPr lang="en-US" dirty="0" err="1"/>
              <a:t>påverka</a:t>
            </a:r>
            <a:endParaRPr lang="en-US" dirty="0"/>
          </a:p>
          <a:p>
            <a:pPr marL="342900" indent="-342900">
              <a:buFont typeface="Arial" panose="020B0604020202020204" pitchFamily="34" charset="0"/>
              <a:buChar char="•"/>
            </a:pPr>
            <a:r>
              <a:rPr lang="en-US" dirty="0" err="1"/>
              <a:t>Följ</a:t>
            </a:r>
            <a:r>
              <a:rPr lang="en-US" dirty="0"/>
              <a:t> </a:t>
            </a:r>
            <a:r>
              <a:rPr lang="en-US" dirty="0" err="1"/>
              <a:t>upp</a:t>
            </a:r>
            <a:r>
              <a:rPr lang="en-US" dirty="0"/>
              <a:t> </a:t>
            </a:r>
            <a:r>
              <a:rPr lang="en-US" dirty="0" err="1"/>
              <a:t>och</a:t>
            </a:r>
            <a:r>
              <a:rPr lang="en-US" dirty="0"/>
              <a:t> </a:t>
            </a:r>
            <a:r>
              <a:rPr lang="en-US" dirty="0" err="1"/>
              <a:t>utvärdera</a:t>
            </a:r>
            <a:endParaRPr lang="en-US" dirty="0"/>
          </a:p>
          <a:p>
            <a:pPr marL="342900" indent="-342900">
              <a:buFont typeface="Arial" panose="020B0604020202020204" pitchFamily="34" charset="0"/>
              <a:buChar char="•"/>
            </a:pPr>
            <a:r>
              <a:rPr lang="en-US" dirty="0"/>
              <a:t>Ha </a:t>
            </a:r>
            <a:r>
              <a:rPr lang="en-US" dirty="0" err="1"/>
              <a:t>tålamod</a:t>
            </a:r>
            <a:r>
              <a:rPr lang="en-US" dirty="0"/>
              <a:t>!</a:t>
            </a:r>
          </a:p>
        </p:txBody>
      </p:sp>
    </p:spTree>
    <p:extLst>
      <p:ext uri="{BB962C8B-B14F-4D97-AF65-F5344CB8AC3E}">
        <p14:creationId xmlns:p14="http://schemas.microsoft.com/office/powerpoint/2010/main" val="323187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71730BA-D0C5-48D2-B7CA-03A19D7AA65D}"/>
              </a:ext>
            </a:extLst>
          </p:cNvPr>
          <p:cNvSpPr>
            <a:spLocks noGrp="1"/>
          </p:cNvSpPr>
          <p:nvPr>
            <p:ph type="title"/>
          </p:nvPr>
        </p:nvSpPr>
        <p:spPr>
          <a:xfrm>
            <a:off x="695325" y="1520825"/>
            <a:ext cx="3097213" cy="4068763"/>
          </a:xfrm>
        </p:spPr>
        <p:txBody>
          <a:bodyPr anchor="t">
            <a:normAutofit/>
          </a:bodyPr>
          <a:lstStyle/>
          <a:p>
            <a:r>
              <a:rPr lang="sv-SE" sz="3100"/>
              <a:t>Varför är påverkansarbete viktigt?</a:t>
            </a:r>
          </a:p>
        </p:txBody>
      </p:sp>
      <p:sp>
        <p:nvSpPr>
          <p:cNvPr id="9" name="Text Placeholder 2">
            <a:extLst>
              <a:ext uri="{FF2B5EF4-FFF2-40B4-BE49-F238E27FC236}">
                <a16:creationId xmlns:a16="http://schemas.microsoft.com/office/drawing/2014/main" xmlns="" id="{2DA29098-C4BA-42BB-9DB1-03007D0A215E}"/>
              </a:ext>
            </a:extLst>
          </p:cNvPr>
          <p:cNvSpPr>
            <a:spLocks noGrp="1"/>
          </p:cNvSpPr>
          <p:nvPr>
            <p:ph type="body" sz="quarter" idx="10"/>
          </p:nvPr>
        </p:nvSpPr>
        <p:spPr>
          <a:xfrm>
            <a:off x="5087937" y="1664043"/>
            <a:ext cx="5701983" cy="3925545"/>
          </a:xfrm>
        </p:spPr>
        <p:txBody>
          <a:bodyPr/>
          <a:lstStyle/>
          <a:p>
            <a:pPr marL="342900" indent="-342900">
              <a:buFont typeface="Arial" panose="020B0604020202020204" pitchFamily="34" charset="0"/>
              <a:buChar char="•"/>
            </a:pPr>
            <a:r>
              <a:rPr lang="sv-SE" dirty="0"/>
              <a:t>Göra sin röst hörd</a:t>
            </a:r>
          </a:p>
          <a:p>
            <a:pPr marL="342900" indent="-342900">
              <a:buFont typeface="Arial" panose="020B0604020202020204" pitchFamily="34" charset="0"/>
              <a:buChar char="•"/>
            </a:pPr>
            <a:r>
              <a:rPr lang="sv-SE" dirty="0"/>
              <a:t>Skapa nya kontakter</a:t>
            </a:r>
          </a:p>
          <a:p>
            <a:pPr marL="342900" indent="-342900">
              <a:buFont typeface="Arial" panose="020B0604020202020204" pitchFamily="34" charset="0"/>
              <a:buChar char="•"/>
            </a:pPr>
            <a:r>
              <a:rPr lang="sv-SE" dirty="0"/>
              <a:t>Jobba mot förbättrade levnadsvillkor för medlemmar</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4791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3775075" cy="4068763"/>
          </a:xfrm>
        </p:spPr>
        <p:txBody>
          <a:bodyPr/>
          <a:lstStyle/>
          <a:p>
            <a:r>
              <a:rPr lang="en-US" dirty="0" err="1"/>
              <a:t>Intresseområden</a:t>
            </a:r>
            <a:endParaRPr lang="en-US" dirty="0"/>
          </a:p>
        </p:txBody>
      </p:sp>
      <p:sp>
        <p:nvSpPr>
          <p:cNvPr id="3" name="Text Placeholder 2"/>
          <p:cNvSpPr>
            <a:spLocks noGrp="1"/>
          </p:cNvSpPr>
          <p:nvPr>
            <p:ph type="body" sz="quarter" idx="10"/>
          </p:nvPr>
        </p:nvSpPr>
        <p:spPr/>
        <p:txBody>
          <a:bodyPr/>
          <a:lstStyle/>
          <a:p>
            <a:pPr marL="342900" lvl="0" indent="-342900">
              <a:buFont typeface="Arial" charset="0"/>
              <a:buChar char="•"/>
            </a:pPr>
            <a:r>
              <a:rPr lang="sv-SE" dirty="0" err="1"/>
              <a:t>Neurosjukvård</a:t>
            </a:r>
            <a:endParaRPr lang="sv-SE" dirty="0"/>
          </a:p>
          <a:p>
            <a:pPr marL="342900" lvl="0" indent="-342900">
              <a:buFont typeface="Arial" charset="0"/>
              <a:buChar char="•"/>
            </a:pPr>
            <a:r>
              <a:rPr lang="sv-SE" dirty="0"/>
              <a:t>Forskning</a:t>
            </a:r>
          </a:p>
          <a:p>
            <a:pPr marL="342900" lvl="0" indent="-342900">
              <a:buFont typeface="Arial" charset="0"/>
              <a:buChar char="•"/>
            </a:pPr>
            <a:r>
              <a:rPr lang="sv-SE" dirty="0"/>
              <a:t>Rehabilitering</a:t>
            </a:r>
          </a:p>
          <a:p>
            <a:pPr marL="342900" lvl="0" indent="-342900">
              <a:buFont typeface="Arial" charset="0"/>
              <a:buChar char="•"/>
            </a:pPr>
            <a:r>
              <a:rPr lang="sv-SE" dirty="0"/>
              <a:t>Hjälpmedel</a:t>
            </a:r>
          </a:p>
          <a:p>
            <a:pPr marL="342900" lvl="0" indent="-342900">
              <a:buFont typeface="Arial" charset="0"/>
              <a:buChar char="•"/>
            </a:pPr>
            <a:r>
              <a:rPr lang="sv-SE" dirty="0"/>
              <a:t>Socialförsäkringsfrågor </a:t>
            </a:r>
            <a:r>
              <a:rPr lang="sv-SE" dirty="0" err="1"/>
              <a:t>inkl</a:t>
            </a:r>
            <a:r>
              <a:rPr lang="sv-SE" dirty="0"/>
              <a:t> LSS</a:t>
            </a:r>
          </a:p>
          <a:p>
            <a:endParaRPr lang="en-US" dirty="0"/>
          </a:p>
          <a:p>
            <a:endParaRPr lang="en-US" dirty="0"/>
          </a:p>
        </p:txBody>
      </p:sp>
    </p:spTree>
    <p:extLst>
      <p:ext uri="{BB962C8B-B14F-4D97-AF65-F5344CB8AC3E}">
        <p14:creationId xmlns:p14="http://schemas.microsoft.com/office/powerpoint/2010/main" val="119887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xmlns="" id="{347F85DB-503D-4619-A8C9-55AA7FD5CB23}"/>
              </a:ext>
            </a:extLst>
          </p:cNvPr>
          <p:cNvSpPr>
            <a:spLocks noGrp="1"/>
          </p:cNvSpPr>
          <p:nvPr>
            <p:ph type="body" sz="half" idx="2"/>
          </p:nvPr>
        </p:nvSpPr>
        <p:spPr>
          <a:xfrm>
            <a:off x="638909" y="2379455"/>
            <a:ext cx="4495071" cy="2957719"/>
          </a:xfrm>
        </p:spPr>
        <p:txBody>
          <a:bodyPr/>
          <a:lstStyle/>
          <a:p>
            <a:pPr marL="342900" indent="-342900">
              <a:buFont typeface="Arial" charset="0"/>
              <a:buChar char="•"/>
            </a:pPr>
            <a:r>
              <a:rPr lang="sv-SE" dirty="0"/>
              <a:t>Att använda sociala medier</a:t>
            </a:r>
          </a:p>
          <a:p>
            <a:pPr marL="800100" lvl="1" indent="-342900">
              <a:buFont typeface="Arial" charset="0"/>
              <a:buChar char="•"/>
            </a:pPr>
            <a:r>
              <a:rPr lang="sv-SE" dirty="0"/>
              <a:t>Digitala ambassadörer</a:t>
            </a:r>
          </a:p>
          <a:p>
            <a:pPr marL="342900" indent="-342900">
              <a:buFont typeface="Arial" charset="0"/>
              <a:buChar char="•"/>
            </a:pPr>
            <a:r>
              <a:rPr lang="sv-SE" dirty="0"/>
              <a:t>Pressarbete</a:t>
            </a:r>
          </a:p>
          <a:p>
            <a:pPr marL="342900" indent="-342900">
              <a:buFont typeface="Arial" charset="0"/>
              <a:buChar char="•"/>
            </a:pPr>
            <a:r>
              <a:rPr lang="sv-SE" dirty="0"/>
              <a:t>Talespersoner - kontakta </a:t>
            </a:r>
            <a:r>
              <a:rPr lang="sv-SE" dirty="0">
                <a:hlinkClick r:id="rId4"/>
              </a:rPr>
              <a:t>alfred.skogberg@neuro.se</a:t>
            </a:r>
            <a:endParaRPr lang="sv-SE" dirty="0"/>
          </a:p>
          <a:p>
            <a:pPr marL="342900" indent="-342900">
              <a:buFont typeface="Arial" charset="0"/>
              <a:buChar char="•"/>
            </a:pPr>
            <a:r>
              <a:rPr lang="sv-SE" dirty="0"/>
              <a:t>Fotopresentation </a:t>
            </a:r>
          </a:p>
          <a:p>
            <a:pPr marL="342900" indent="-342900">
              <a:buFont typeface="Arial" charset="0"/>
              <a:buChar char="•"/>
            </a:pPr>
            <a:endParaRPr lang="sv-SE" dirty="0"/>
          </a:p>
        </p:txBody>
      </p:sp>
      <p:sp>
        <p:nvSpPr>
          <p:cNvPr id="3" name="Rubrik 2">
            <a:extLst>
              <a:ext uri="{FF2B5EF4-FFF2-40B4-BE49-F238E27FC236}">
                <a16:creationId xmlns:a16="http://schemas.microsoft.com/office/drawing/2014/main" xmlns="" id="{A74A1B32-34FF-4059-94F1-DC9B056BF2A2}"/>
              </a:ext>
            </a:extLst>
          </p:cNvPr>
          <p:cNvSpPr>
            <a:spLocks noGrp="1"/>
          </p:cNvSpPr>
          <p:nvPr>
            <p:ph type="title"/>
          </p:nvPr>
        </p:nvSpPr>
        <p:spPr/>
        <p:txBody>
          <a:bodyPr/>
          <a:lstStyle/>
          <a:p>
            <a:r>
              <a:rPr lang="sv-SE" dirty="0"/>
              <a:t>Alfred</a:t>
            </a:r>
            <a:br>
              <a:rPr lang="sv-SE" dirty="0"/>
            </a:br>
            <a:endParaRPr lang="sv-SE" dirty="0"/>
          </a:p>
        </p:txBody>
      </p:sp>
      <p:sp>
        <p:nvSpPr>
          <p:cNvPr id="4" name="Platshållare för bild 3">
            <a:extLst>
              <a:ext uri="{FF2B5EF4-FFF2-40B4-BE49-F238E27FC236}">
                <a16:creationId xmlns:a16="http://schemas.microsoft.com/office/drawing/2014/main" xmlns="" id="{0542F0CF-D698-461E-B7EA-05A9151CC3BB}"/>
              </a:ext>
            </a:extLst>
          </p:cNvPr>
          <p:cNvSpPr>
            <a:spLocks noGrp="1"/>
          </p:cNvSpPr>
          <p:nvPr>
            <p:ph type="pic" sz="quarter" idx="10"/>
          </p:nvPr>
        </p:nvSpPr>
        <p:spPr>
          <a:xfrm>
            <a:off x="5653401" y="651021"/>
            <a:ext cx="5899690" cy="5613204"/>
          </a:xfrm>
        </p:spPr>
      </p:sp>
      <p:pic>
        <p:nvPicPr>
          <p:cNvPr id="5" name="Onlinemedia 4" title="Konsten att ta bättre bilder">
            <a:hlinkClick r:id="" action="ppaction://media"/>
            <a:extLst>
              <a:ext uri="{FF2B5EF4-FFF2-40B4-BE49-F238E27FC236}">
                <a16:creationId xmlns:a16="http://schemas.microsoft.com/office/drawing/2014/main" xmlns="" id="{2602519F-B525-453B-BC10-E9600BC9F6D7}"/>
              </a:ext>
            </a:extLst>
          </p:cNvPr>
          <p:cNvPicPr>
            <a:picLocks noRot="1" noChangeAspect="1"/>
          </p:cNvPicPr>
          <p:nvPr>
            <a:videoFile r:link="rId1"/>
          </p:nvPr>
        </p:nvPicPr>
        <p:blipFill>
          <a:blip r:embed="rId5"/>
          <a:stretch>
            <a:fillRect/>
          </a:stretch>
        </p:blipFill>
        <p:spPr>
          <a:xfrm>
            <a:off x="4633266" y="651021"/>
            <a:ext cx="7407944" cy="5555958"/>
          </a:xfrm>
          <a:prstGeom prst="rect">
            <a:avLst/>
          </a:prstGeom>
        </p:spPr>
      </p:pic>
    </p:spTree>
    <p:extLst>
      <p:ext uri="{BB962C8B-B14F-4D97-AF65-F5344CB8AC3E}">
        <p14:creationId xmlns:p14="http://schemas.microsoft.com/office/powerpoint/2010/main" val="293299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AB64C82-9AFC-4362-9B72-E06C5F139061}"/>
              </a:ext>
            </a:extLst>
          </p:cNvPr>
          <p:cNvSpPr>
            <a:spLocks noGrp="1"/>
          </p:cNvSpPr>
          <p:nvPr>
            <p:ph type="title"/>
          </p:nvPr>
        </p:nvSpPr>
        <p:spPr/>
        <p:txBody>
          <a:bodyPr/>
          <a:lstStyle/>
          <a:p>
            <a:r>
              <a:rPr lang="sv-SE" dirty="0"/>
              <a:t>Case 1</a:t>
            </a:r>
          </a:p>
        </p:txBody>
      </p:sp>
      <p:sp>
        <p:nvSpPr>
          <p:cNvPr id="3" name="Platshållare för text 2">
            <a:extLst>
              <a:ext uri="{FF2B5EF4-FFF2-40B4-BE49-F238E27FC236}">
                <a16:creationId xmlns:a16="http://schemas.microsoft.com/office/drawing/2014/main" xmlns="" id="{FF7478DB-8EAF-4C38-A499-54EE313B614F}"/>
              </a:ext>
            </a:extLst>
          </p:cNvPr>
          <p:cNvSpPr>
            <a:spLocks noGrp="1"/>
          </p:cNvSpPr>
          <p:nvPr>
            <p:ph type="body" sz="quarter" idx="11"/>
          </p:nvPr>
        </p:nvSpPr>
        <p:spPr/>
        <p:txBody>
          <a:bodyPr/>
          <a:lstStyle/>
          <a:p>
            <a:r>
              <a:rPr lang="sv-SE" dirty="0"/>
              <a:t>Läs medborgarförslaget och ta fram en skarp version till din kommun. Prata gärna med varandra om vad er respektive kommun erbjuder och vilka resurser som saknas. Fyll i dokumentet. </a:t>
            </a:r>
          </a:p>
        </p:txBody>
      </p:sp>
    </p:spTree>
    <p:extLst>
      <p:ext uri="{BB962C8B-B14F-4D97-AF65-F5344CB8AC3E}">
        <p14:creationId xmlns:p14="http://schemas.microsoft.com/office/powerpoint/2010/main" val="6155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073B0E4-1EB5-421A-980F-E6EB1ADD9BE9}"/>
              </a:ext>
            </a:extLst>
          </p:cNvPr>
          <p:cNvSpPr>
            <a:spLocks noGrp="1"/>
          </p:cNvSpPr>
          <p:nvPr>
            <p:ph type="title"/>
          </p:nvPr>
        </p:nvSpPr>
        <p:spPr/>
        <p:txBody>
          <a:bodyPr/>
          <a:lstStyle/>
          <a:p>
            <a:r>
              <a:rPr lang="sv-SE" dirty="0"/>
              <a:t>Case 2</a:t>
            </a:r>
          </a:p>
        </p:txBody>
      </p:sp>
      <p:sp>
        <p:nvSpPr>
          <p:cNvPr id="3" name="Platshållare för text 2">
            <a:extLst>
              <a:ext uri="{FF2B5EF4-FFF2-40B4-BE49-F238E27FC236}">
                <a16:creationId xmlns:a16="http://schemas.microsoft.com/office/drawing/2014/main" xmlns="" id="{2D939EC0-5E56-4805-AC51-8440EC2DA253}"/>
              </a:ext>
            </a:extLst>
          </p:cNvPr>
          <p:cNvSpPr>
            <a:spLocks noGrp="1"/>
          </p:cNvSpPr>
          <p:nvPr>
            <p:ph type="body" sz="quarter" idx="11"/>
          </p:nvPr>
        </p:nvSpPr>
        <p:spPr/>
        <p:txBody>
          <a:bodyPr/>
          <a:lstStyle/>
          <a:p>
            <a:r>
              <a:rPr lang="sv-SE" dirty="0"/>
              <a:t>Er region har inte multiprofessionella team, hur arbetar ni för att få till ett sådant med hjälp av påverkansarbete? Ta fram en kommunikationsplan/strategi tillsammans. </a:t>
            </a:r>
          </a:p>
        </p:txBody>
      </p:sp>
    </p:spTree>
    <p:extLst>
      <p:ext uri="{BB962C8B-B14F-4D97-AF65-F5344CB8AC3E}">
        <p14:creationId xmlns:p14="http://schemas.microsoft.com/office/powerpoint/2010/main" val="48860078"/>
      </p:ext>
    </p:extLst>
  </p:cSld>
  <p:clrMapOvr>
    <a:masterClrMapping/>
  </p:clrMapOvr>
</p:sld>
</file>

<file path=ppt/theme/theme1.xml><?xml version="1.0" encoding="utf-8"?>
<a:theme xmlns:a="http://schemas.openxmlformats.org/drawingml/2006/main" name="Neuro Master Page 1">
  <a:themeElements>
    <a:clrScheme name="Neuro Colour Scheme">
      <a:dk1>
        <a:srgbClr val="000000"/>
      </a:dk1>
      <a:lt1>
        <a:srgbClr val="FFFFFF"/>
      </a:lt1>
      <a:dk2>
        <a:srgbClr val="FFFFFF"/>
      </a:dk2>
      <a:lt2>
        <a:srgbClr val="FFFFFF"/>
      </a:lt2>
      <a:accent1>
        <a:srgbClr val="FF5333"/>
      </a:accent1>
      <a:accent2>
        <a:srgbClr val="FF9980"/>
      </a:accent2>
      <a:accent3>
        <a:srgbClr val="0000C1"/>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Neuro.potx" id="{3A981654-477C-4767-B4A5-6F4861420AFA}" vid="{01BC842F-E7AA-452F-BCAF-44838A032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575</Words>
  <Application>Microsoft Macintosh PowerPoint</Application>
  <PresentationFormat>Widescreen</PresentationFormat>
  <Paragraphs>78</Paragraphs>
  <Slides>10</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Calibri Regular</vt:lpstr>
      <vt:lpstr>Palatino</vt:lpstr>
      <vt:lpstr>Palatino Bold</vt:lpstr>
      <vt:lpstr>Trebuchet MS</vt:lpstr>
      <vt:lpstr>Arial</vt:lpstr>
      <vt:lpstr>Neuro Master Page 1</vt:lpstr>
      <vt:lpstr>  En introduktion till  påverkansarbete</vt:lpstr>
      <vt:lpstr>Goda exempel på påverkansarbete</vt:lpstr>
      <vt:lpstr>Vad är påverkansarbete?</vt:lpstr>
      <vt:lpstr>Hur gör man?</vt:lpstr>
      <vt:lpstr>Varför är påverkansarbete viktigt?</vt:lpstr>
      <vt:lpstr>Intresseområden</vt:lpstr>
      <vt:lpstr>Alfred </vt:lpstr>
      <vt:lpstr>Case 1</vt:lpstr>
      <vt:lpstr>Case 2</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 introduktion till  påverkansarbete</dc:title>
  <dc:creator>Emma Södergren</dc:creator>
  <cp:lastModifiedBy>Anders Södergren</cp:lastModifiedBy>
  <cp:revision>25</cp:revision>
  <dcterms:created xsi:type="dcterms:W3CDTF">2021-09-01T11:36:42Z</dcterms:created>
  <dcterms:modified xsi:type="dcterms:W3CDTF">2021-10-28T13:06:55Z</dcterms:modified>
</cp:coreProperties>
</file>