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6" r:id="rId2"/>
    <p:sldId id="264" r:id="rId3"/>
    <p:sldId id="257" r:id="rId4"/>
    <p:sldId id="258" r:id="rId5"/>
    <p:sldId id="259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34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52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612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205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98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816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24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29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176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85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334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14B6283-8CD7-4AF6-A583-CC2E61F442F6}" type="datetimeFigureOut">
              <a:rPr lang="sv-SE" smtClean="0"/>
              <a:t>2022-10-04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2EA8A0-124C-4462-A761-F4B8EF3A9A74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05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Välkomna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Arbetsterapeut Freya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42"/>
    </mc:Choice>
    <mc:Fallback>
      <p:transition spd="slow" advTm="5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70" x="622300" y="5549900"/>
          <p14:tracePt t="7785" x="622300" y="5543550"/>
          <p14:tracePt t="7801" x="615950" y="5543550"/>
          <p14:tracePt t="7813" x="615950" y="5562600"/>
          <p14:tracePt t="7817" x="622300" y="5575300"/>
          <p14:tracePt t="7830" x="717550" y="5670550"/>
          <p14:tracePt t="7844" x="1073150" y="5829300"/>
          <p14:tracePt t="7861" x="2616200" y="6127750"/>
          <p14:tracePt t="7878" x="4470400" y="6273800"/>
          <p14:tracePt t="7894" x="6819900" y="6273800"/>
          <p14:tracePt t="7911" x="8909050" y="6146800"/>
          <p14:tracePt t="7927" x="10801350" y="5988050"/>
          <p14:tracePt t="7944" x="11918950" y="5848350"/>
          <p14:tracePt t="8234" x="12153900" y="5143500"/>
          <p14:tracePt t="8237" x="12084050" y="5130800"/>
          <p14:tracePt t="8244" x="12014200" y="5118100"/>
          <p14:tracePt t="8262" x="11614150" y="5029200"/>
          <p14:tracePt t="8278" x="11283950" y="4908550"/>
          <p14:tracePt t="8294" x="10979150" y="4813300"/>
          <p14:tracePt t="8311" x="10699750" y="4768850"/>
          <p14:tracePt t="8328" x="10515600" y="4756150"/>
          <p14:tracePt t="8345" x="10344150" y="4756150"/>
          <p14:tracePt t="8361" x="10261600" y="4749800"/>
          <p14:tracePt t="8378" x="10198100" y="4730750"/>
          <p14:tracePt t="8394" x="10140950" y="4724400"/>
          <p14:tracePt t="8411" x="10020300" y="4705350"/>
          <p14:tracePt t="8428" x="9886950" y="4679950"/>
          <p14:tracePt t="8446" x="9817100" y="4648200"/>
          <p14:tracePt t="8461" x="9810750" y="4635500"/>
          <p14:tracePt t="8494" x="9810750" y="4648200"/>
          <p14:tracePt t="8511" x="9798050" y="4686300"/>
          <p14:tracePt t="8530" x="9766300" y="4768850"/>
          <p14:tracePt t="8544" x="9740900" y="4794250"/>
          <p14:tracePt t="8562" x="9664700" y="4800600"/>
          <p14:tracePt t="8578" x="9588500" y="4775200"/>
          <p14:tracePt t="8594" x="9544050" y="4749800"/>
          <p14:tracePt t="8611" x="9518650" y="4730750"/>
          <p14:tracePt t="34273" x="9512300" y="4730750"/>
          <p14:tracePt t="34287" x="9512300" y="4724400"/>
          <p14:tracePt t="34294" x="9505950" y="4699000"/>
          <p14:tracePt t="34303" x="9461500" y="4610100"/>
          <p14:tracePt t="34320" x="9448800" y="4489450"/>
          <p14:tracePt t="34337" x="9448800" y="4451350"/>
          <p14:tracePt t="34354" x="9474200" y="4419600"/>
          <p14:tracePt t="34370" x="9588500" y="4400550"/>
          <p14:tracePt t="34387" x="9779000" y="4400550"/>
          <p14:tracePt t="34404" x="10160000" y="4419600"/>
          <p14:tracePt t="34420" x="10718800" y="4419600"/>
          <p14:tracePt t="34439" x="11176000" y="4419600"/>
          <p14:tracePt t="34454" x="11417300" y="4368800"/>
          <p14:tracePt t="34471" x="11512550" y="4279900"/>
          <p14:tracePt t="34487" x="11525250" y="4235450"/>
          <p14:tracePt t="34504" x="11525250" y="4229100"/>
          <p14:tracePt t="34537" x="11525250" y="4260850"/>
          <p14:tracePt t="34554" x="11525250" y="4292600"/>
          <p14:tracePt t="34570" x="11525250" y="4298950"/>
          <p14:tracePt t="34604" x="11525250" y="4292600"/>
          <p14:tracePt t="34623" x="11525250" y="4273550"/>
          <p14:tracePt t="34637" x="11506200" y="4254500"/>
          <p14:tracePt t="34654" x="11391900" y="4248150"/>
          <p14:tracePt t="34671" x="11201400" y="4254500"/>
          <p14:tracePt t="34688" x="10814050" y="4324350"/>
          <p14:tracePt t="34704" x="10191750" y="4451350"/>
          <p14:tracePt t="34720" x="9264650" y="4616450"/>
          <p14:tracePt t="34737" x="8191500" y="4756150"/>
          <p14:tracePt t="34754" x="7753350" y="4756150"/>
          <p14:tracePt t="34770" x="7594600" y="4730750"/>
          <p14:tracePt t="34787" x="7581900" y="4711700"/>
          <p14:tracePt t="34821" x="7594600" y="4743450"/>
          <p14:tracePt t="34838" x="7600950" y="4787900"/>
          <p14:tracePt t="34855" x="7613650" y="4826000"/>
          <p14:tracePt t="34871" x="7613650" y="4864100"/>
          <p14:tracePt t="34888" x="7626350" y="4921250"/>
          <p14:tracePt t="34904" x="7658100" y="5060950"/>
          <p14:tracePt t="34923" x="7721600" y="5289550"/>
          <p14:tracePt t="34938" x="7791450" y="5518150"/>
          <p14:tracePt t="34956" x="7823200" y="5664200"/>
          <p14:tracePt t="34972" x="7835900" y="5746750"/>
          <p14:tracePt t="34990" x="7842250" y="5784850"/>
          <p14:tracePt t="35005" x="7848600" y="5810250"/>
          <p14:tracePt t="35021" x="7861300" y="5854700"/>
          <p14:tracePt t="35038" x="7880350" y="5905500"/>
          <p14:tracePt t="35055" x="7899400" y="5962650"/>
          <p14:tracePt t="35072" x="7924800" y="6007100"/>
          <p14:tracePt t="35087" x="7969250" y="6045200"/>
          <p14:tracePt t="35104" x="8045450" y="6051550"/>
          <p14:tracePt t="35121" x="8102600" y="6057900"/>
          <p14:tracePt t="35138" x="8140700" y="6076950"/>
          <p14:tracePt t="35155" x="8197850" y="6102350"/>
          <p14:tracePt t="35171" x="8356600" y="6140450"/>
          <p14:tracePt t="35188" x="8667750" y="6165850"/>
          <p14:tracePt t="35190" x="8775700" y="6172200"/>
          <p14:tracePt t="35205" x="9188450" y="6172200"/>
          <p14:tracePt t="35222" x="10039350" y="6083300"/>
          <p14:tracePt t="35238" x="10534650" y="6007100"/>
          <p14:tracePt t="35255" x="10731500" y="6000750"/>
          <p14:tracePt t="35272" x="10826750" y="6057900"/>
          <p14:tracePt t="35288" x="10915650" y="6134100"/>
          <p14:tracePt t="35304" x="11010900" y="6210300"/>
          <p14:tracePt t="35322" x="11176000" y="6235700"/>
          <p14:tracePt t="35339" x="11277600" y="6159500"/>
          <p14:tracePt t="35356" x="11322050" y="6102350"/>
          <p14:tracePt t="35375" x="11360150" y="6057900"/>
          <p14:tracePt t="35381" x="11372850" y="6057900"/>
          <p14:tracePt t="35388" x="11391900" y="6045200"/>
          <p14:tracePt t="35406" x="11487150" y="6013450"/>
          <p14:tracePt t="35422" x="11601450" y="5969000"/>
          <p14:tracePt t="35438" x="11696700" y="5930900"/>
          <p14:tracePt t="35454" x="11722100" y="5924550"/>
          <p14:tracePt t="35488" x="11728450" y="5924550"/>
          <p14:tracePt t="35505" x="11741150" y="5924550"/>
          <p14:tracePt t="35521" x="11772900" y="5899150"/>
          <p14:tracePt t="35538" x="11798300" y="5829300"/>
          <p14:tracePt t="35555" x="11804650" y="5765800"/>
          <p14:tracePt t="35571" x="11804650" y="5670550"/>
          <p14:tracePt t="35588" x="11779250" y="5530850"/>
          <p14:tracePt t="35590" x="11766550" y="5473700"/>
          <p14:tracePt t="35605" x="11715750" y="5327650"/>
          <p14:tracePt t="35621" x="11658600" y="5143500"/>
          <p14:tracePt t="35638" x="11601450" y="4946650"/>
          <p14:tracePt t="35642" x="11588750" y="4914900"/>
          <p14:tracePt t="35655" x="11557000" y="4857750"/>
          <p14:tracePt t="35672" x="11557000" y="4851400"/>
          <p14:tracePt t="35731" x="11557000" y="4845050"/>
          <p14:tracePt t="35735" x="11557000" y="4838700"/>
          <p14:tracePt t="35739" x="11557000" y="4832350"/>
          <p14:tracePt t="35756" x="11557000" y="4800600"/>
          <p14:tracePt t="35773" x="11557000" y="4768850"/>
          <p14:tracePt t="35789" x="11557000" y="4743450"/>
          <p14:tracePt t="35806" x="11544300" y="4699000"/>
          <p14:tracePt t="35822" x="11493500" y="4565650"/>
          <p14:tracePt t="35839" x="11398250" y="4419600"/>
          <p14:tracePt t="35855" x="11315700" y="4330700"/>
          <p14:tracePt t="35871" x="11290300" y="4311650"/>
          <p14:tracePt t="35909" x="11290300" y="4324350"/>
          <p14:tracePt t="35922" x="11290300" y="4337050"/>
          <p14:tracePt t="35967" x="11290300" y="4343400"/>
          <p14:tracePt t="35978" x="11290300" y="4356100"/>
          <p14:tracePt t="35994" x="11290300" y="4368800"/>
          <p14:tracePt t="36005" x="11290300" y="4400550"/>
          <p14:tracePt t="36022" x="11290300" y="4419600"/>
          <p14:tracePt t="36039" x="11290300" y="4438650"/>
          <p14:tracePt t="36055" x="11226800" y="4451350"/>
          <p14:tracePt t="36073" x="11029950" y="4483100"/>
          <p14:tracePt t="36089" x="10420350" y="4514850"/>
          <p14:tracePt t="36105" x="9423400" y="4476750"/>
          <p14:tracePt t="36122" x="8432800" y="4451350"/>
          <p14:tracePt t="36140" x="7797800" y="4470400"/>
          <p14:tracePt t="36143" x="7747000" y="4483100"/>
          <p14:tracePt t="36156" x="7645400" y="4527550"/>
          <p14:tracePt t="36173" x="7626350" y="4578350"/>
          <p14:tracePt t="36189" x="7721600" y="4718050"/>
          <p14:tracePt t="36205" x="7766050" y="4775200"/>
          <p14:tracePt t="36222" x="7778750" y="4781550"/>
          <p14:tracePt t="36239" x="7778750" y="4787900"/>
          <p14:tracePt t="36256" x="7778750" y="4806950"/>
          <p14:tracePt t="36273" x="7804150" y="4921250"/>
          <p14:tracePt t="36290" x="7854950" y="5118100"/>
          <p14:tracePt t="36306" x="7912100" y="5416550"/>
          <p14:tracePt t="36323" x="7956550" y="5715000"/>
          <p14:tracePt t="36340" x="7981950" y="6057900"/>
          <p14:tracePt t="36356" x="7988300" y="6343650"/>
          <p14:tracePt t="36373" x="7988300" y="6515100"/>
          <p14:tracePt t="36392" x="7988300" y="6597650"/>
          <p14:tracePt t="36406" x="7988300" y="6610350"/>
          <p14:tracePt t="36422" x="7994650" y="6623050"/>
          <p14:tracePt t="36439" x="7994650" y="6635750"/>
          <p14:tracePt t="36456" x="8007350" y="6680200"/>
          <p14:tracePt t="36472" x="8026400" y="6705600"/>
          <p14:tracePt t="36473" x="8039100" y="6711950"/>
          <p14:tracePt t="36490" x="8140700" y="6724650"/>
          <p14:tracePt t="36506" x="8356600" y="6724650"/>
          <p14:tracePt t="36522" x="8743950" y="6756400"/>
          <p14:tracePt t="36540" x="9283700" y="6769100"/>
          <p14:tracePt t="36558" x="10001250" y="6769100"/>
          <p14:tracePt t="36574" x="10293350" y="6731000"/>
          <p14:tracePt t="36591" x="10483850" y="6680200"/>
          <p14:tracePt t="36608" x="10617200" y="6629400"/>
          <p14:tracePt t="36622" x="10668000" y="6604000"/>
          <p14:tracePt t="36639" x="10693400" y="6597650"/>
          <p14:tracePt t="36658" x="10775950" y="6584950"/>
          <p14:tracePt t="36674" x="10883900" y="6559550"/>
          <p14:tracePt t="36689" x="10998200" y="6534150"/>
          <p14:tracePt t="36706" x="11137900" y="6496050"/>
          <p14:tracePt t="36722" x="11245850" y="6464300"/>
          <p14:tracePt t="36740" x="11334750" y="6432550"/>
          <p14:tracePt t="36758" x="11410950" y="6413500"/>
          <p14:tracePt t="36772" x="11442700" y="6413500"/>
          <p14:tracePt t="36789" x="11461750" y="6413500"/>
          <p14:tracePt t="36806" x="11480800" y="6407150"/>
          <p14:tracePt t="36823" x="11499850" y="6375400"/>
          <p14:tracePt t="36839" x="11531600" y="6318250"/>
          <p14:tracePt t="36858" x="11620500" y="6108700"/>
          <p14:tracePt t="36873" x="11715750" y="5854700"/>
          <p14:tracePt t="36890" x="11849100" y="5505450"/>
          <p14:tracePt t="36908" x="11950700" y="5251450"/>
          <p14:tracePt t="36923" x="11963400" y="5137150"/>
          <p14:tracePt t="36940" x="11963400" y="5080000"/>
          <p14:tracePt t="36956" x="11912600" y="4978400"/>
          <p14:tracePt t="36972" x="11779250" y="4768850"/>
          <p14:tracePt t="36990" x="11468100" y="4470400"/>
          <p14:tracePt t="37007" x="11125200" y="4349750"/>
          <p14:tracePt t="37022" x="10737850" y="4337050"/>
          <p14:tracePt t="37039" x="10471150" y="4362450"/>
          <p14:tracePt t="37058" x="10369550" y="4362450"/>
          <p14:tracePt t="37075" x="10287000" y="4337050"/>
          <p14:tracePt t="37091" x="10179050" y="4337050"/>
          <p14:tracePt t="37109" x="9982200" y="4425950"/>
          <p14:tracePt t="37126" x="9753600" y="4610100"/>
          <p14:tracePt t="37131" x="9728200" y="4641850"/>
          <p14:tracePt t="37140" x="9683750" y="4724400"/>
          <p14:tracePt t="37158" x="9632950" y="4914900"/>
          <p14:tracePt t="37173" x="9632950" y="5060950"/>
          <p14:tracePt t="37190" x="9632950" y="5213350"/>
          <p14:tracePt t="37207" x="9632950" y="5314950"/>
          <p14:tracePt t="37223" x="9632950" y="5441950"/>
          <p14:tracePt t="37240" x="9645650" y="5594350"/>
          <p14:tracePt t="37258" x="9734550" y="5848350"/>
          <p14:tracePt t="37273" x="9880600" y="6076950"/>
          <p14:tracePt t="37290" x="10039350" y="6223000"/>
          <p14:tracePt t="37307" x="10217150" y="6286500"/>
          <p14:tracePt t="37323" x="10369550" y="6324600"/>
          <p14:tracePt t="37342" x="10604500" y="6318250"/>
          <p14:tracePt t="37357" x="10839450" y="6248400"/>
          <p14:tracePt t="37373" x="11061700" y="6140450"/>
          <p14:tracePt t="37390" x="11245850" y="5988050"/>
          <p14:tracePt t="37407" x="11366500" y="5822950"/>
          <p14:tracePt t="37423" x="11480800" y="5600700"/>
          <p14:tracePt t="37441" x="11595100" y="5346700"/>
          <p14:tracePt t="37456" x="11703050" y="5067300"/>
          <p14:tracePt t="37473" x="11779250" y="4851400"/>
          <p14:tracePt t="37490" x="11760200" y="4737100"/>
          <p14:tracePt t="37506" x="11645900" y="4584700"/>
          <p14:tracePt t="37524" x="11430000" y="4425950"/>
          <p14:tracePt t="37541" x="10979150" y="4337050"/>
          <p14:tracePt t="37557" x="10547350" y="4337050"/>
          <p14:tracePt t="37573" x="10217150" y="4343400"/>
          <p14:tracePt t="37590" x="9982200" y="4356100"/>
          <p14:tracePt t="37607" x="9810750" y="4394200"/>
          <p14:tracePt t="37623" x="9620250" y="4476750"/>
          <p14:tracePt t="37640" x="9423400" y="4648200"/>
          <p14:tracePt t="37643" x="9372600" y="4724400"/>
          <p14:tracePt t="37657" x="9283700" y="4978400"/>
          <p14:tracePt t="37674" x="9258300" y="5295900"/>
          <p14:tracePt t="37690" x="9258300" y="5664200"/>
          <p14:tracePt t="37707" x="9271000" y="6108700"/>
          <p14:tracePt t="37723" x="9366250" y="6407150"/>
          <p14:tracePt t="37741" x="9626600" y="6597650"/>
          <p14:tracePt t="37757" x="9918700" y="6648450"/>
          <p14:tracePt t="37774" x="10312400" y="6642100"/>
          <p14:tracePt t="37790" x="10610850" y="6565900"/>
          <p14:tracePt t="37808" x="10858500" y="6438900"/>
          <p14:tracePt t="37824" x="11036300" y="6305550"/>
          <p14:tracePt t="37840" x="11169650" y="6134100"/>
          <p14:tracePt t="37857" x="11296650" y="5848350"/>
          <p14:tracePt t="37875" x="11334750" y="5600700"/>
          <p14:tracePt t="37892" x="11334750" y="5346700"/>
          <p14:tracePt t="37908" x="11303000" y="5054600"/>
          <p14:tracePt t="37924" x="11150600" y="4743450"/>
          <p14:tracePt t="37940" x="10928350" y="4565650"/>
          <p14:tracePt t="37958" x="10610850" y="4559300"/>
          <p14:tracePt t="37974" x="10375900" y="4629150"/>
          <p14:tracePt t="37990" x="10204450" y="4648200"/>
          <p14:tracePt t="38007" x="10045700" y="4648200"/>
          <p14:tracePt t="38025" x="9823450" y="4660900"/>
          <p14:tracePt t="38042" x="9366250" y="4838700"/>
          <p14:tracePt t="38059" x="9029700" y="5060950"/>
          <p14:tracePt t="38076" x="8928100" y="5226050"/>
          <p14:tracePt t="38092" x="8921750" y="5372100"/>
          <p14:tracePt t="38110" x="9023350" y="5753100"/>
          <p14:tracePt t="38125" x="9220200" y="6121400"/>
          <p14:tracePt t="38129" x="9296400" y="6229350"/>
          <p14:tracePt t="38141" x="9474200" y="6477000"/>
          <p14:tracePt t="38158" x="9779000" y="6711950"/>
          <p14:tracePt t="38175" x="10153650" y="6807200"/>
          <p14:tracePt t="38191" x="10560050" y="6775450"/>
          <p14:tracePt t="38208" x="11023600" y="6515100"/>
          <p14:tracePt t="38209" x="11099800" y="6451600"/>
          <p14:tracePt t="38224" x="11322050" y="6191250"/>
          <p14:tracePt t="38241" x="11537950" y="5740400"/>
          <p14:tracePt t="38257" x="11626850" y="5416550"/>
          <p14:tracePt t="38274" x="11677650" y="5130800"/>
          <p14:tracePt t="38291" x="11703050" y="4851400"/>
          <p14:tracePt t="38307" x="11703050" y="4622800"/>
          <p14:tracePt t="38325" x="11652250" y="4464050"/>
          <p14:tracePt t="38342" x="11417300" y="4311650"/>
          <p14:tracePt t="38358" x="11093450" y="4222750"/>
          <p14:tracePt t="38374" x="10642600" y="4197350"/>
          <p14:tracePt t="38391" x="10280650" y="4235450"/>
          <p14:tracePt t="38407" x="10020300" y="4305300"/>
          <p14:tracePt t="38424" x="9867900" y="4394200"/>
          <p14:tracePt t="38441" x="9753600" y="4521200"/>
          <p14:tracePt t="38457" x="9639300" y="4794250"/>
          <p14:tracePt t="38474" x="9556750" y="5130800"/>
          <p14:tracePt t="38493" x="9569450" y="5486400"/>
          <p14:tracePt t="38507" x="9652000" y="5759450"/>
          <p14:tracePt t="38524" x="9861550" y="6051550"/>
          <p14:tracePt t="38541" x="10363200" y="6292850"/>
          <p14:tracePt t="38558" x="10909300" y="6248400"/>
          <p14:tracePt t="38574" x="11322050" y="6070600"/>
          <p14:tracePt t="38591" x="11576050" y="5880100"/>
          <p14:tracePt t="38607" x="11696700" y="5740400"/>
          <p14:tracePt t="38625" x="11753850" y="5600700"/>
          <p14:tracePt t="38641" x="11760200" y="5422900"/>
          <p14:tracePt t="38658" x="11760200" y="5124450"/>
          <p14:tracePt t="38674" x="11722100" y="4730750"/>
          <p14:tracePt t="38677" x="11703050" y="4654550"/>
          <p14:tracePt t="38691" x="11569700" y="4445000"/>
          <p14:tracePt t="38708" x="11226800" y="4235450"/>
          <p14:tracePt t="38725" x="10337800" y="4140200"/>
          <p14:tracePt t="38741" x="9658350" y="4152900"/>
          <p14:tracePt t="38758" x="9226550" y="4267200"/>
          <p14:tracePt t="38774" x="9042400" y="4368800"/>
          <p14:tracePt t="38791" x="8858250" y="4584700"/>
          <p14:tracePt t="38808" x="8680450" y="4876800"/>
          <p14:tracePt t="38826" x="8483600" y="5264150"/>
          <p14:tracePt t="38842" x="8439150" y="5568950"/>
          <p14:tracePt t="38858" x="8477250" y="5962650"/>
          <p14:tracePt t="38875" x="8839200" y="6699250"/>
          <p14:tracePt t="38891" x="9436100" y="6851650"/>
          <p14:tracePt t="38909" x="10293350" y="6819900"/>
          <p14:tracePt t="38926" x="10909300" y="6553200"/>
          <p14:tracePt t="38942" x="11404600" y="6267450"/>
          <p14:tracePt t="38959" x="11868150" y="5905500"/>
          <p14:tracePt t="39053" x="12096750" y="3879850"/>
          <p14:tracePt t="39059" x="11988800" y="3867150"/>
          <p14:tracePt t="39063" x="11899900" y="3848100"/>
          <p14:tracePt t="39078" x="11410950" y="3816350"/>
          <p14:tracePt t="39091" x="10795000" y="3784600"/>
          <p14:tracePt t="39108" x="10185400" y="3829050"/>
          <p14:tracePt t="39125" x="9594850" y="4064000"/>
          <p14:tracePt t="39142" x="9359900" y="4254500"/>
          <p14:tracePt t="39159" x="9315450" y="4343400"/>
          <p14:tracePt t="39178" x="9302750" y="4464050"/>
          <p14:tracePt t="39192" x="9302750" y="4572000"/>
          <p14:tracePt t="39208" x="9315450" y="4711700"/>
          <p14:tracePt t="39225" x="9544050" y="5162550"/>
          <p14:tracePt t="39241" x="10077450" y="5683250"/>
          <p14:tracePt t="39258" x="10839450" y="6115050"/>
          <p14:tracePt t="39275" x="11296650" y="6159500"/>
          <p14:tracePt t="39292" x="11544300" y="6019800"/>
          <p14:tracePt t="39308" x="11639550" y="5892800"/>
          <p14:tracePt t="39309" x="11652250" y="5854700"/>
          <p14:tracePt t="39325" x="11677650" y="5740400"/>
          <p14:tracePt t="39342" x="11677650" y="5600700"/>
          <p14:tracePt t="39359" x="11639550" y="5441950"/>
          <p14:tracePt t="39376" x="11537950" y="5181600"/>
          <p14:tracePt t="39394" x="11264900" y="4857750"/>
          <p14:tracePt t="39409" x="10953750" y="4730750"/>
          <p14:tracePt t="39426" x="10712450" y="4711700"/>
          <p14:tracePt t="39442" x="10433050" y="4800600"/>
          <p14:tracePt t="39460" x="10229850" y="4921250"/>
          <p14:tracePt t="39475" x="10134600" y="5016500"/>
          <p14:tracePt t="39492" x="10090150" y="5080000"/>
          <p14:tracePt t="39509" x="10083800" y="5143500"/>
          <p14:tracePt t="39525" x="10083800" y="5238750"/>
          <p14:tracePt t="39542" x="10160000" y="5403850"/>
          <p14:tracePt t="39559" x="10401300" y="5594350"/>
          <p14:tracePt t="39575" x="10725150" y="5734050"/>
          <p14:tracePt t="39592" x="10922000" y="5734050"/>
          <p14:tracePt t="39610" x="11010900" y="5645150"/>
          <p14:tracePt t="39626" x="11010900" y="5562600"/>
          <p14:tracePt t="39642" x="10960100" y="5429250"/>
          <p14:tracePt t="39659" x="10864850" y="5321300"/>
          <p14:tracePt t="39675" x="10674350" y="5207000"/>
          <p14:tracePt t="39692" x="10394950" y="5168900"/>
          <p14:tracePt t="39709" x="10102850" y="5213350"/>
          <p14:tracePt t="39726" x="9975850" y="5372100"/>
          <p14:tracePt t="39742" x="9969500" y="5473700"/>
          <p14:tracePt t="39759" x="9969500" y="5530850"/>
          <p14:tracePt t="39776" x="9969500" y="5549900"/>
          <p14:tracePt t="54040" x="9969500" y="5556250"/>
          <p14:tracePt t="54048" x="9969500" y="5562600"/>
          <p14:tracePt t="54058" x="9937750" y="5619750"/>
          <p14:tracePt t="54074" x="9912350" y="5670550"/>
          <p14:tracePt t="54092" x="9912350" y="5683250"/>
          <p14:tracePt t="54288" x="9912350" y="5676900"/>
          <p14:tracePt t="54297" x="9912350" y="5670550"/>
          <p14:tracePt t="54306" x="9899650" y="5632450"/>
          <p14:tracePt t="54324" x="9880600" y="5549900"/>
          <p14:tracePt t="54340" x="9855200" y="5467350"/>
          <p14:tracePt t="54357" x="9779000" y="5378450"/>
          <p14:tracePt t="54373" x="9696450" y="5340350"/>
          <p14:tracePt t="54391" x="9582150" y="5334000"/>
          <p14:tracePt t="54407" x="9404350" y="5334000"/>
          <p14:tracePt t="54424" x="9124950" y="5334000"/>
          <p14:tracePt t="54442" x="8610600" y="5232400"/>
          <p14:tracePt t="54459" x="8032750" y="5048250"/>
          <p14:tracePt t="54476" x="7289800" y="4787900"/>
          <p14:tracePt t="54491" x="6572250" y="4521200"/>
          <p14:tracePt t="54508" x="5727700" y="4279900"/>
          <p14:tracePt t="54524" x="5067300" y="4191000"/>
          <p14:tracePt t="54541" x="4184650" y="4191000"/>
          <p14:tracePt t="54557" x="3530600" y="4070350"/>
          <p14:tracePt t="54574" x="3162300" y="3829050"/>
          <p14:tracePt t="54590" x="3022600" y="3581400"/>
          <p14:tracePt t="54608" x="2959100" y="3378200"/>
          <p14:tracePt t="54625" x="2946400" y="3282950"/>
          <p14:tracePt t="54625" x="2946400" y="3270250"/>
          <p14:tracePt t="54640" x="2946400" y="3263900"/>
          <p14:tracePt t="54970" x="2946400" y="3270250"/>
          <p14:tracePt t="54979" x="2933700" y="3282950"/>
          <p14:tracePt t="54992" x="2914650" y="3289300"/>
          <p14:tracePt t="55011" x="2889250" y="3295650"/>
          <p14:tracePt t="55027" x="2876550" y="3302000"/>
          <p14:tracePt t="55043" x="2863850" y="3308350"/>
          <p14:tracePt t="55059" x="2857500" y="3321050"/>
          <p14:tracePt t="55074" x="2844800" y="3321050"/>
          <p14:tracePt t="55091" x="2838450" y="3321050"/>
          <p14:tracePt t="55108" x="2819400" y="3321050"/>
          <p14:tracePt t="55125" x="2787650" y="3314700"/>
          <p14:tracePt t="55893" x="2806700" y="3340100"/>
          <p14:tracePt t="55900" x="2851150" y="3441700"/>
          <p14:tracePt t="55910" x="2933700" y="3625850"/>
          <p14:tracePt t="55925" x="3073400" y="3860800"/>
          <p14:tracePt t="55941" x="3244850" y="4121150"/>
          <p14:tracePt t="55958" x="3365500" y="4413250"/>
          <p14:tracePt t="55975" x="3473450" y="4648200"/>
          <p14:tracePt t="55992" x="3594100" y="4876800"/>
          <p14:tracePt t="56008" x="3695700" y="5010150"/>
          <p14:tracePt t="56026" x="3784600" y="5086350"/>
          <p14:tracePt t="56042" x="3803650" y="5099050"/>
          <p14:tracePt t="56223" x="3784600" y="5092700"/>
          <p14:tracePt t="56231" x="3733800" y="5073650"/>
          <p14:tracePt t="56243" x="3651250" y="5029200"/>
          <p14:tracePt t="56259" x="3575050" y="4997450"/>
          <p14:tracePt t="56275" x="3511550" y="4972050"/>
          <p14:tracePt t="56292" x="3435350" y="4953000"/>
          <p14:tracePt t="56310" x="3289300" y="4953000"/>
          <p14:tracePt t="56326" x="3187700" y="4953000"/>
          <p14:tracePt t="56343" x="3060700" y="4953000"/>
          <p14:tracePt t="56359" x="2940050" y="4953000"/>
          <p14:tracePt t="56377" x="2825750" y="4953000"/>
          <p14:tracePt t="56394" x="2755900" y="4959350"/>
          <p14:tracePt t="56410" x="2717800" y="4972050"/>
          <p14:tracePt t="56426" x="2692400" y="4991100"/>
          <p14:tracePt t="56442" x="2667000" y="5003800"/>
          <p14:tracePt t="56459" x="2667000" y="5010150"/>
          <p14:tracePt t="56476" x="2660650" y="5010150"/>
          <p14:tracePt t="56531" x="2654300" y="5010150"/>
          <p14:tracePt t="56538" x="2647950" y="5010150"/>
          <p14:tracePt t="56547" x="2641600" y="5010150"/>
          <p14:tracePt t="56561" x="2635250" y="5010150"/>
          <p14:tracePt t="56579" x="2616200" y="5010150"/>
          <p14:tracePt t="56595" x="2609850" y="5010150"/>
          <p14:tracePt t="56610" x="2597150" y="5010150"/>
          <p14:tracePt t="56644" x="2590800" y="5010150"/>
          <p14:tracePt t="56667" x="2590800" y="5003800"/>
          <p14:tracePt t="56682" x="2584450" y="5003800"/>
          <p14:tracePt t="56694" x="2578100" y="5003800"/>
          <p14:tracePt t="56711" x="2571750" y="5003800"/>
          <p14:tracePt t="56727" x="2565400" y="5003800"/>
          <p14:tracePt t="57192" x="2565400" y="4997450"/>
          <p14:tracePt t="57200" x="2552700" y="4991100"/>
          <p14:tracePt t="57214" x="2552700" y="4902200"/>
          <p14:tracePt t="57227" x="2552700" y="4883150"/>
          <p14:tracePt t="57243" x="2533650" y="4895850"/>
          <p14:tracePt t="57245" x="2527300" y="4914900"/>
          <p14:tracePt t="57260" x="2482850" y="5016500"/>
          <p14:tracePt t="57278" x="2305050" y="5384800"/>
          <p14:tracePt t="57293" x="2152650" y="5715000"/>
          <p14:tracePt t="57310" x="2070100" y="5943600"/>
          <p14:tracePt t="57326" x="2063750" y="5975350"/>
          <p14:tracePt t="57343" x="2057400" y="5962650"/>
          <p14:tracePt t="57360" x="2051050" y="5892800"/>
          <p14:tracePt t="57379" x="2038350" y="5778500"/>
          <p14:tracePt t="57395" x="2032000" y="5746750"/>
          <p14:tracePt t="57411" x="2032000" y="57404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Vårdcentralen Västra Vall/</a:t>
            </a:r>
            <a:r>
              <a:rPr lang="sv-SE" dirty="0" err="1" smtClean="0"/>
              <a:t>Breared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7280" y="1845734"/>
            <a:ext cx="3565336" cy="4023360"/>
          </a:xfrm>
        </p:spPr>
        <p:txBody>
          <a:bodyPr/>
          <a:lstStyle/>
          <a:p>
            <a:r>
              <a:rPr lang="sv-SE" dirty="0" smtClean="0"/>
              <a:t>Arbetsterapeuter </a:t>
            </a:r>
          </a:p>
          <a:p>
            <a:r>
              <a:rPr lang="sv-SE" dirty="0" smtClean="0"/>
              <a:t>Fysioterapeuter/sjukgymnaster</a:t>
            </a:r>
          </a:p>
          <a:p>
            <a:r>
              <a:rPr lang="sv-SE" dirty="0" smtClean="0"/>
              <a:t>Psykologer</a:t>
            </a:r>
          </a:p>
          <a:p>
            <a:r>
              <a:rPr lang="sv-SE" dirty="0" smtClean="0"/>
              <a:t>Kuratorer</a:t>
            </a:r>
          </a:p>
          <a:p>
            <a:r>
              <a:rPr lang="sv-SE" dirty="0" smtClean="0"/>
              <a:t>Läkare</a:t>
            </a:r>
          </a:p>
          <a:p>
            <a:r>
              <a:rPr lang="sv-SE" dirty="0" smtClean="0"/>
              <a:t>Sjuksköterskor</a:t>
            </a:r>
          </a:p>
          <a:p>
            <a:r>
              <a:rPr lang="sv-SE" dirty="0" smtClean="0"/>
              <a:t>Undersköterskor</a:t>
            </a:r>
            <a:endParaRPr lang="sv-SE" dirty="0"/>
          </a:p>
        </p:txBody>
      </p:sp>
      <p:pic>
        <p:nvPicPr>
          <p:cNvPr id="1028" name="Picture 4" descr="Vårdcentralen Västra Vall - Breared, Varberg - 1177 Vårdgui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19" y="3177535"/>
            <a:ext cx="5379458" cy="127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73"/>
    </mc:Choice>
    <mc:Fallback>
      <p:transition spd="slow" advTm="8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4" x="2070100" y="5715000"/>
          <p14:tracePt t="1320" x="2101850" y="5670550"/>
          <p14:tracePt t="1339" x="2273300" y="5549900"/>
          <p14:tracePt t="1354" x="2324100" y="5537200"/>
          <p14:tracePt t="1371" x="2343150" y="5562600"/>
          <p14:tracePt t="1387" x="2406650" y="5607050"/>
          <p14:tracePt t="1403" x="2546350" y="5657850"/>
          <p14:tracePt t="1420" x="2717800" y="5683250"/>
          <p14:tracePt t="1437" x="3041650" y="5689600"/>
          <p14:tracePt t="1457" x="3530600" y="5575300"/>
          <p14:tracePt t="1470" x="3886200" y="5454650"/>
          <p14:tracePt t="1486" x="4584700" y="5264150"/>
          <p14:tracePt t="1490" x="4718050" y="5238750"/>
          <p14:tracePt t="1504" x="5175250" y="5219700"/>
          <p14:tracePt t="1520" x="5537200" y="5226050"/>
          <p14:tracePt t="1522" x="5600700" y="5232400"/>
          <p14:tracePt t="1537" x="5835650" y="5264150"/>
          <p14:tracePt t="1553" x="5949950" y="5270500"/>
          <p14:tracePt t="1570" x="6013450" y="5270500"/>
          <p14:tracePt t="1586" x="6038850" y="5213350"/>
          <p14:tracePt t="1603" x="6045200" y="5143500"/>
          <p14:tracePt t="1620" x="6045200" y="5130800"/>
          <p14:tracePt t="2114" x="6045200" y="5124450"/>
          <p14:tracePt t="2121" x="6045200" y="5118100"/>
          <p14:tracePt t="2133" x="6038850" y="5054600"/>
          <p14:tracePt t="2137" x="6032500" y="5022850"/>
          <p14:tracePt t="2154" x="6000750" y="4908550"/>
          <p14:tracePt t="2170" x="5975350" y="4813300"/>
          <p14:tracePt t="2187" x="5956300" y="4762500"/>
          <p14:tracePt t="2204" x="5937250" y="4705350"/>
          <p14:tracePt t="2220" x="5924550" y="4673600"/>
          <p14:tracePt t="2221" x="5924550" y="4660900"/>
          <p14:tracePt t="2237" x="5918200" y="4641850"/>
          <p14:tracePt t="2253" x="5905500" y="4629150"/>
          <p14:tracePt t="2271" x="5892800" y="4591050"/>
          <p14:tracePt t="2287" x="5867400" y="4552950"/>
          <p14:tracePt t="2304" x="5854700" y="4540250"/>
          <p14:tracePt t="7679" x="5848350" y="4533900"/>
          <p14:tracePt t="7692" x="5842000" y="4527550"/>
          <p14:tracePt t="7699" x="5854700" y="4508500"/>
          <p14:tracePt t="7711" x="5988050" y="4425950"/>
          <p14:tracePt t="7727" x="6127750" y="4318000"/>
          <p14:tracePt t="7742" x="6191250" y="4279900"/>
          <p14:tracePt t="7759" x="6254750" y="4241800"/>
          <p14:tracePt t="7777" x="6438900" y="4121150"/>
          <p14:tracePt t="7794" x="6705600" y="3987800"/>
          <p14:tracePt t="7809" x="7054850" y="3886200"/>
          <p14:tracePt t="7826" x="7378700" y="3790950"/>
          <p14:tracePt t="7843" x="7778750" y="3663950"/>
          <p14:tracePt t="7863" x="8229600" y="3511550"/>
          <p14:tracePt t="7865" x="8299450" y="3486150"/>
          <p14:tracePt t="7878" x="8477250" y="3397250"/>
          <p14:tracePt t="7894" x="8623300" y="3289300"/>
          <p14:tracePt t="7910" x="8686800" y="3155950"/>
          <p14:tracePt t="7927" x="8699500" y="2997200"/>
          <p14:tracePt t="7944" x="8693150" y="2851150"/>
          <p14:tracePt t="7960" x="8655050" y="2705100"/>
          <p14:tracePt t="7976" x="8534400" y="2508250"/>
          <p14:tracePt t="7993" x="8286750" y="2266950"/>
          <p14:tracePt t="7996" x="8229600" y="2228850"/>
          <p14:tracePt t="8010" x="8051800" y="2089150"/>
          <p14:tracePt t="8026" x="7816850" y="1905000"/>
          <p14:tracePt t="8043" x="7607300" y="1758950"/>
          <p14:tracePt t="8060" x="7442200" y="1689100"/>
          <p14:tracePt t="8076" x="7226300" y="1670050"/>
          <p14:tracePt t="8095" x="6934200" y="1701800"/>
          <p14:tracePt t="8110" x="6731000" y="1739900"/>
          <p14:tracePt t="8126" x="6572250" y="1746250"/>
          <p14:tracePt t="8143" x="6419850" y="1778000"/>
          <p14:tracePt t="8160" x="6299200" y="1847850"/>
          <p14:tracePt t="8176" x="6242050" y="1892300"/>
          <p14:tracePt t="8193" x="6197600" y="1924050"/>
          <p14:tracePt t="8238" x="6197600" y="1930400"/>
          <p14:tracePt t="8243" x="6197600" y="1943100"/>
          <p14:tracePt t="8249" x="6197600" y="1974850"/>
          <p14:tracePt t="8259" x="6203950" y="2025650"/>
          <p14:tracePt t="8278" x="6223000" y="2133600"/>
          <p14:tracePt t="8294" x="6223000" y="2178050"/>
          <p14:tracePt t="8310" x="6223000" y="2184400"/>
          <p14:tracePt t="8533" x="6223000" y="2178050"/>
          <p14:tracePt t="8541" x="6242050" y="2178050"/>
          <p14:tracePt t="8546" x="6261100" y="2178050"/>
          <p14:tracePt t="8561" x="6426200" y="2203450"/>
          <p14:tracePt t="8579" x="6711950" y="2203450"/>
          <p14:tracePt t="8593" x="7086600" y="2165350"/>
          <p14:tracePt t="8611" x="7448550" y="2108200"/>
          <p14:tracePt t="8627" x="7759700" y="2012950"/>
          <p14:tracePt t="8643" x="7918450" y="1955800"/>
          <p14:tracePt t="8661" x="7988300" y="1981200"/>
          <p14:tracePt t="8677" x="8045450" y="2019300"/>
          <p14:tracePt t="8694" x="8102600" y="2057400"/>
          <p14:tracePt t="8710" x="8128000" y="2057400"/>
          <p14:tracePt t="8788" x="8128000" y="2051050"/>
          <p14:tracePt t="8795" x="8128000" y="2032000"/>
          <p14:tracePt t="8800" x="8128000" y="2019300"/>
          <p14:tracePt t="8811" x="8070850" y="1879600"/>
          <p14:tracePt t="8828" x="8039100" y="1727200"/>
          <p14:tracePt t="8846" x="8026400" y="1536700"/>
          <p14:tracePt t="8861" x="8026400" y="1479550"/>
          <p14:tracePt t="9537" x="8026400" y="1473200"/>
          <p14:tracePt t="9541" x="8013700" y="1466850"/>
          <p14:tracePt t="9546" x="8007350" y="1460500"/>
          <p14:tracePt t="9561" x="7931150" y="1416050"/>
          <p14:tracePt t="9577" x="7861300" y="1409700"/>
          <p14:tracePt t="9594" x="7778750" y="1447800"/>
          <p14:tracePt t="9611" x="7689850" y="1485900"/>
          <p14:tracePt t="9628" x="7626350" y="1498600"/>
          <p14:tracePt t="9644" x="7588250" y="1498600"/>
          <p14:tracePt t="9661" x="7518400" y="1492250"/>
          <p14:tracePt t="9679" x="7461250" y="1492250"/>
          <p14:tracePt t="9695" x="7423150" y="1492250"/>
          <p14:tracePt t="9711" x="7410450" y="1511300"/>
          <p14:tracePt t="9728" x="7416800" y="1600200"/>
          <p14:tracePt t="9745" x="7550150" y="1778000"/>
          <p14:tracePt t="9763" x="7727950" y="1898650"/>
          <p14:tracePt t="9778" x="7943850" y="1955800"/>
          <p14:tracePt t="9795" x="8178800" y="1962150"/>
          <p14:tracePt t="9811" x="8502650" y="1911350"/>
          <p14:tracePt t="9828" x="8813800" y="1809750"/>
          <p14:tracePt t="9844" x="9042400" y="1733550"/>
          <p14:tracePt t="9861" x="9201150" y="1701800"/>
          <p14:tracePt t="9878" x="9239250" y="1695450"/>
          <p14:tracePt t="9894" x="9258300" y="1682750"/>
          <p14:tracePt t="9911" x="9271000" y="1663700"/>
          <p14:tracePt t="9930" x="9277350" y="1562100"/>
          <p14:tracePt t="9945" x="9271000" y="1460500"/>
          <p14:tracePt t="9961" x="9226550" y="1301750"/>
          <p14:tracePt t="9978" x="9163050" y="1155700"/>
          <p14:tracePt t="9994" x="9067800" y="1060450"/>
          <p14:tracePt t="9997" x="9061450" y="1054100"/>
          <p14:tracePt t="10011" x="8972550" y="1009650"/>
          <p14:tracePt t="10028" x="8832850" y="996950"/>
          <p14:tracePt t="10045" x="8655050" y="1022350"/>
          <p14:tracePt t="10061" x="8483600" y="1085850"/>
          <p14:tracePt t="10078" x="8331200" y="1155700"/>
          <p14:tracePt t="10095" x="8267700" y="1187450"/>
          <p14:tracePt t="10112" x="8223250" y="1206500"/>
          <p14:tracePt t="10128" x="8172450" y="1244600"/>
          <p14:tracePt t="10145" x="8089900" y="1358900"/>
          <p14:tracePt t="10162" x="8045450" y="1454150"/>
          <p14:tracePt t="10178" x="8026400" y="1568450"/>
          <p14:tracePt t="10195" x="8026400" y="1670050"/>
          <p14:tracePt t="10212" x="8058150" y="1765300"/>
          <p14:tracePt t="10228" x="8134350" y="1828800"/>
          <p14:tracePt t="10246" x="8286750" y="1841500"/>
          <p14:tracePt t="10263" x="8521700" y="1854200"/>
          <p14:tracePt t="10278" x="8890000" y="1892300"/>
          <p14:tracePt t="10295" x="9245600" y="1898650"/>
          <p14:tracePt t="10312" x="9556750" y="1892300"/>
          <p14:tracePt t="10329" x="9715500" y="1822450"/>
          <p14:tracePt t="10345" x="9747250" y="1784350"/>
          <p14:tracePt t="10362" x="9747250" y="1758950"/>
          <p14:tracePt t="10379" x="9747250" y="1714500"/>
          <p14:tracePt t="10395" x="9740900" y="1644650"/>
          <p14:tracePt t="10412" x="9652000" y="1517650"/>
          <p14:tracePt t="10428" x="9505950" y="1397000"/>
          <p14:tracePt t="10429" x="9448800" y="1358900"/>
          <p14:tracePt t="10445" x="9150350" y="1193800"/>
          <p14:tracePt t="10462" x="8813800" y="1092200"/>
          <p14:tracePt t="10479" x="8451850" y="1041400"/>
          <p14:tracePt t="10496" x="8172450" y="1041400"/>
          <p14:tracePt t="10515" x="7880350" y="1104900"/>
          <p14:tracePt t="10533" x="7727950" y="1193800"/>
          <p14:tracePt t="10545" x="7626350" y="1301750"/>
          <p14:tracePt t="10562" x="7594600" y="1371600"/>
          <p14:tracePt t="10579" x="7581900" y="1454150"/>
          <p14:tracePt t="10595" x="7581900" y="1568450"/>
          <p14:tracePt t="10612" x="7594600" y="1651000"/>
          <p14:tracePt t="10630" x="7677150" y="1733550"/>
          <p14:tracePt t="10647" x="7835900" y="1752600"/>
          <p14:tracePt t="10663" x="8089900" y="1739900"/>
          <p14:tracePt t="10679" x="8382000" y="1657350"/>
          <p14:tracePt t="10696" x="8636000" y="1536700"/>
          <p14:tracePt t="10712" x="8737600" y="1460500"/>
          <p14:tracePt t="10713" x="8750300" y="1454150"/>
          <p14:tracePt t="10730" x="8775700" y="1422400"/>
          <p14:tracePt t="10746" x="8775700" y="1377950"/>
          <p14:tracePt t="10763" x="8775700" y="1301750"/>
          <p14:tracePt t="10779" x="8731250" y="1168400"/>
          <p14:tracePt t="10796" x="8623300" y="1016000"/>
          <p14:tracePt t="10813" x="8445500" y="850900"/>
          <p14:tracePt t="10830" x="8261350" y="793750"/>
          <p14:tracePt t="10846" x="8102600" y="806450"/>
          <p14:tracePt t="10863" x="7943850" y="882650"/>
          <p14:tracePt t="10879" x="7842250" y="965200"/>
          <p14:tracePt t="10895" x="7759700" y="1041400"/>
          <p14:tracePt t="10913" x="7658100" y="1149350"/>
          <p14:tracePt t="10929" x="7562850" y="1231900"/>
          <p14:tracePt t="10946" x="7505700" y="1314450"/>
          <p14:tracePt t="10962" x="7480300" y="1390650"/>
          <p14:tracePt t="10979" x="7480300" y="1435100"/>
          <p14:tracePt t="10996" x="7480300" y="1473200"/>
          <p14:tracePt t="13505" x="7473950" y="1466850"/>
          <p14:tracePt t="13513" x="7461250" y="1466850"/>
          <p14:tracePt t="13517" x="7461250" y="1460500"/>
          <p14:tracePt t="13534" x="7416800" y="1447800"/>
          <p14:tracePt t="13550" x="7404100" y="1435100"/>
          <p14:tracePt t="13566" x="7397750" y="1435100"/>
          <p14:tracePt t="13630" x="7397750" y="1441450"/>
          <p14:tracePt t="13797" x="7385050" y="1441450"/>
          <p14:tracePt t="13815" x="7334250" y="1441450"/>
          <p14:tracePt t="13832" x="7277100" y="1441450"/>
          <p14:tracePt t="13850" x="7200900" y="1428750"/>
          <p14:tracePt t="13866" x="7092950" y="1416050"/>
          <p14:tracePt t="13883" x="6985000" y="1409700"/>
          <p14:tracePt t="13899" x="6908800" y="1397000"/>
          <p14:tracePt t="13915" x="6902450" y="1377950"/>
          <p14:tracePt t="13932" x="6902450" y="1371600"/>
          <p14:tracePt t="14255" x="6902450" y="1365250"/>
          <p14:tracePt t="14265" x="6902450" y="1352550"/>
          <p14:tracePt t="14272" x="6902450" y="1339850"/>
          <p14:tracePt t="14283" x="6902450" y="1314450"/>
          <p14:tracePt t="14299" x="6896100" y="1257300"/>
          <p14:tracePt t="14317" x="6775450" y="1143000"/>
          <p14:tracePt t="14333" x="6584950" y="1073150"/>
          <p14:tracePt t="14350" x="6248400" y="1003300"/>
          <p14:tracePt t="14366" x="5873750" y="946150"/>
          <p14:tracePt t="14383" x="5486400" y="933450"/>
          <p14:tracePt t="14400" x="5168900" y="946150"/>
          <p14:tracePt t="14418" x="4870450" y="996950"/>
          <p14:tracePt t="14436" x="4705350" y="1003300"/>
          <p14:tracePt t="14452" x="4597400" y="1035050"/>
          <p14:tracePt t="14453" x="4572000" y="1047750"/>
          <p14:tracePt t="14466" x="4495800" y="1085850"/>
          <p14:tracePt t="14482" x="4387850" y="1155700"/>
          <p14:tracePt t="14500" x="4286250" y="1250950"/>
          <p14:tracePt t="14516" x="4203700" y="1384300"/>
          <p14:tracePt t="14532" x="4165600" y="1524000"/>
          <p14:tracePt t="14550" x="4229100" y="1708150"/>
          <p14:tracePt t="14566" x="4432300" y="1873250"/>
          <p14:tracePt t="14583" x="4946650" y="1993900"/>
          <p14:tracePt t="14600" x="5543550" y="2012950"/>
          <p14:tracePt t="14616" x="5918200" y="2000250"/>
          <p14:tracePt t="14634" x="6242050" y="1987550"/>
          <p14:tracePt t="14650" x="6464300" y="1968500"/>
          <p14:tracePt t="14666" x="6699250" y="1879600"/>
          <p14:tracePt t="14683" x="6927850" y="1739900"/>
          <p14:tracePt t="14700" x="7124700" y="1562100"/>
          <p14:tracePt t="14716" x="7188200" y="1473200"/>
          <p14:tracePt t="14734" x="7188200" y="1435100"/>
          <p14:tracePt t="14750" x="7175500" y="1390650"/>
          <p14:tracePt t="14766" x="7067550" y="1327150"/>
          <p14:tracePt t="14783" x="6896100" y="1301750"/>
          <p14:tracePt t="14801" x="6521450" y="1263650"/>
          <p14:tracePt t="14816" x="6261100" y="1263650"/>
          <p14:tracePt t="14833" x="5962650" y="1263650"/>
          <p14:tracePt t="14850" x="5861050" y="1314450"/>
          <p14:tracePt t="14866" x="5829300" y="1358900"/>
          <p14:tracePt t="14883" x="5822950" y="1384300"/>
          <p14:tracePt t="14900" x="5822950" y="1409700"/>
          <p14:tracePt t="14916" x="5829300" y="1454150"/>
          <p14:tracePt t="14934" x="5924550" y="1549400"/>
          <p14:tracePt t="14950" x="6108700" y="1600200"/>
          <p14:tracePt t="14967" x="6407150" y="1600200"/>
          <p14:tracePt t="14983" x="6661150" y="1536700"/>
          <p14:tracePt t="14986" x="6711950" y="1511300"/>
          <p14:tracePt t="15000" x="6775450" y="1479550"/>
          <p14:tracePt t="15018" x="6788150" y="1454150"/>
          <p14:tracePt t="15034" x="6750050" y="1403350"/>
          <p14:tracePt t="15050" x="6616700" y="1346200"/>
          <p14:tracePt t="15067" x="6381750" y="1308100"/>
          <p14:tracePt t="15083" x="6032500" y="1282700"/>
          <p14:tracePt t="15100" x="5746750" y="1276350"/>
          <p14:tracePt t="15117" x="5530850" y="1282700"/>
          <p14:tracePt t="15134" x="5467350" y="1327150"/>
          <p14:tracePt t="15150" x="5454650" y="1352550"/>
          <p14:tracePt t="15167" x="5454650" y="1377950"/>
          <p14:tracePt t="15185" x="5461000" y="1416050"/>
          <p14:tracePt t="15200" x="5543550" y="1492250"/>
          <p14:tracePt t="15218" x="5772150" y="1517650"/>
          <p14:tracePt t="15233" x="6070600" y="1479550"/>
          <p14:tracePt t="15250" x="6381750" y="1371600"/>
          <p14:tracePt t="15266" x="6553200" y="1282700"/>
          <p14:tracePt t="15283" x="6584950" y="1250950"/>
          <p14:tracePt t="15300" x="6572250" y="1250950"/>
          <p14:tracePt t="15318" x="6470650" y="1238250"/>
          <p14:tracePt t="15333" x="6280150" y="1238250"/>
          <p14:tracePt t="15350" x="6051550" y="1238250"/>
          <p14:tracePt t="15367" x="5848350" y="1250950"/>
          <p14:tracePt t="15383" x="5670550" y="1295400"/>
          <p14:tracePt t="15400" x="5581650" y="1339850"/>
          <p14:tracePt t="15417" x="5549900" y="1371600"/>
          <p14:tracePt t="15438" x="5549900" y="1384300"/>
          <p14:tracePt t="15452" x="5575300" y="1441450"/>
          <p14:tracePt t="15454" x="5581650" y="1441450"/>
          <p14:tracePt t="15470" x="5708650" y="1504950"/>
          <p14:tracePt t="15486" x="5899150" y="1524000"/>
          <p14:tracePt t="15492" x="5949950" y="1524000"/>
          <p14:tracePt t="15501" x="6121400" y="1524000"/>
          <p14:tracePt t="15517" x="6343650" y="1473200"/>
          <p14:tracePt t="15534" x="6496050" y="1416050"/>
          <p14:tracePt t="15550" x="6546850" y="1371600"/>
          <p14:tracePt t="15567" x="6546850" y="1358900"/>
          <p14:tracePt t="15584" x="6527800" y="1333500"/>
          <p14:tracePt t="15600" x="6419850" y="1314450"/>
          <p14:tracePt t="15617" x="6261100" y="1314450"/>
          <p14:tracePt t="15634" x="6076950" y="1314450"/>
          <p14:tracePt t="15650" x="5886450" y="1327150"/>
          <p14:tracePt t="15667" x="5803900" y="1371600"/>
          <p14:tracePt t="15684" x="5791200" y="1409700"/>
          <p14:tracePt t="15701" x="5803900" y="1466850"/>
          <p14:tracePt t="15717" x="5842000" y="1536700"/>
          <p14:tracePt t="15734" x="5911850" y="1574800"/>
          <p14:tracePt t="15750" x="5981700" y="1574800"/>
          <p14:tracePt t="15767" x="6096000" y="1524000"/>
          <p14:tracePt t="15784" x="6184900" y="1473200"/>
          <p14:tracePt t="15801" x="6248400" y="1435100"/>
          <p14:tracePt t="15817" x="6267450" y="1435100"/>
          <p14:tracePt t="18447" x="6280150" y="1435100"/>
          <p14:tracePt t="18456" x="6292850" y="1435100"/>
          <p14:tracePt t="18471" x="6350000" y="1549400"/>
          <p14:tracePt t="18490" x="6362700" y="1701800"/>
          <p14:tracePt t="18497" x="6362700" y="1733550"/>
          <p14:tracePt t="18503" x="6362700" y="1784350"/>
          <p14:tracePt t="18520" x="6343650" y="1866900"/>
          <p14:tracePt t="18538" x="6299200" y="1936750"/>
          <p14:tracePt t="18541" x="6286500" y="1943100"/>
          <p14:tracePt t="18555" x="6248400" y="1968500"/>
          <p14:tracePt t="18572" x="6165850" y="2019300"/>
          <p14:tracePt t="18590" x="6076950" y="2152650"/>
          <p14:tracePt t="18604" x="6026150" y="2254250"/>
          <p14:tracePt t="18622" x="5937250" y="2495550"/>
          <p14:tracePt t="18639" x="5810250" y="2800350"/>
          <p14:tracePt t="18656" x="5607050" y="3238500"/>
          <p14:tracePt t="18670" x="5429250" y="3486150"/>
          <p14:tracePt t="18687" x="5257800" y="3625850"/>
          <p14:tracePt t="18704" x="5099050" y="3689350"/>
          <p14:tracePt t="18720" x="4959350" y="3733800"/>
          <p14:tracePt t="18737" x="4895850" y="3733800"/>
          <p14:tracePt t="18973" x="4895850" y="3740150"/>
          <p14:tracePt t="18985" x="4857750" y="3702050"/>
          <p14:tracePt t="18990" x="4851400" y="3695700"/>
          <p14:tracePt t="19004" x="4813300" y="3702050"/>
          <p14:tracePt t="19020" x="4749800" y="3797300"/>
          <p14:tracePt t="19037" x="4641850" y="4006850"/>
          <p14:tracePt t="19054" x="4464050" y="4286250"/>
          <p14:tracePt t="19070" x="4203700" y="4597400"/>
          <p14:tracePt t="19087" x="4013200" y="4800600"/>
          <p14:tracePt t="19106" x="3848100" y="4953000"/>
          <p14:tracePt t="19123" x="3810000" y="4984750"/>
          <p14:tracePt t="19138" x="3778250" y="4997450"/>
          <p14:tracePt t="19154" x="3759200" y="4997450"/>
          <p14:tracePt t="19170" x="3746500" y="4997450"/>
          <p14:tracePt t="19187" x="3740150" y="4997450"/>
          <p14:tracePt t="19203" x="3721100" y="4984750"/>
          <p14:tracePt t="19221" x="3676650" y="4908550"/>
          <p14:tracePt t="19237" x="3632200" y="4756150"/>
          <p14:tracePt t="19254" x="3587750" y="4591050"/>
          <p14:tracePt t="19271" x="3568700" y="4292600"/>
          <p14:tracePt t="19287" x="3562350" y="3930650"/>
          <p14:tracePt t="19305" x="3562350" y="3378200"/>
          <p14:tracePt t="19321" x="3517900" y="3016250"/>
          <p14:tracePt t="19337" x="3448050" y="2660650"/>
          <p14:tracePt t="19354" x="3378200" y="2381250"/>
          <p14:tracePt t="19373" x="3346450" y="2260600"/>
          <p14:tracePt t="19389" x="3346450" y="2222500"/>
          <p14:tracePt t="19422" x="3346450" y="2317750"/>
          <p14:tracePt t="19437" x="3346450" y="2571750"/>
          <p14:tracePt t="19455" x="3346450" y="2965450"/>
          <p14:tracePt t="19472" x="3346450" y="3575050"/>
          <p14:tracePt t="19487" x="3346450" y="4165600"/>
          <p14:tracePt t="19505" x="3346450" y="4876800"/>
          <p14:tracePt t="19522" x="3346450" y="5321300"/>
          <p14:tracePt t="19538" x="3327400" y="5568950"/>
          <p14:tracePt t="19554" x="3321050" y="5702300"/>
          <p14:tracePt t="19571" x="3321050" y="5734050"/>
          <p14:tracePt t="19587" x="3321050" y="5721350"/>
          <p14:tracePt t="19605" x="3321050" y="5549900"/>
          <p14:tracePt t="19622" x="3314700" y="5181600"/>
          <p14:tracePt t="19640" x="3314700" y="4711700"/>
          <p14:tracePt t="19655" x="3314700" y="4286250"/>
          <p14:tracePt t="19671" x="3314700" y="4006850"/>
          <p14:tracePt t="19688" x="3321050" y="3810000"/>
          <p14:tracePt t="19706" x="3340100" y="3670300"/>
          <p14:tracePt t="19721" x="3340100" y="3638550"/>
          <p14:tracePt t="19738" x="3340100" y="3651250"/>
          <p14:tracePt t="19755" x="3346450" y="3771900"/>
          <p14:tracePt t="19771" x="3352800" y="4095750"/>
          <p14:tracePt t="19788" x="3359150" y="4603750"/>
          <p14:tracePt t="19806" x="3378200" y="5200650"/>
          <p14:tracePt t="19821" x="3409950" y="5448300"/>
          <p14:tracePt t="19838" x="3448050" y="5511800"/>
          <p14:tracePt t="19854" x="3467100" y="5480050"/>
          <p14:tracePt t="19872" x="3492500" y="5372100"/>
          <p14:tracePt t="19888" x="3517900" y="5181600"/>
          <p14:tracePt t="19889" x="3517900" y="5143500"/>
          <p14:tracePt t="19905" x="3517900" y="5022850"/>
          <p14:tracePt t="19921" x="3517900" y="4953000"/>
          <p14:tracePt t="19938" x="3517900" y="4927600"/>
          <p14:tracePt t="20175" x="3517900" y="4921250"/>
          <p14:tracePt t="20184" x="3517900" y="4914900"/>
          <p14:tracePt t="20190" x="3517900" y="4851400"/>
          <p14:tracePt t="20207" x="3549650" y="4419600"/>
          <p14:tracePt t="20224" x="3663950" y="3619500"/>
          <p14:tracePt t="20241" x="3930650" y="2660650"/>
          <p14:tracePt t="20256" x="4216400" y="1993900"/>
          <p14:tracePt t="20271" x="4565650" y="1416050"/>
          <p14:tracePt t="20289" x="4946650" y="1066800"/>
          <p14:tracePt t="20305" x="5505450" y="774700"/>
          <p14:tracePt t="20322" x="5930900" y="673100"/>
          <p14:tracePt t="20338" x="6216650" y="704850"/>
          <p14:tracePt t="20357" x="6426200" y="819150"/>
          <p14:tracePt t="20372" x="6648450" y="933450"/>
          <p14:tracePt t="20388" x="6902450" y="1022350"/>
          <p14:tracePt t="20389" x="6953250" y="1035050"/>
          <p14:tracePt t="20405" x="7207250" y="1123950"/>
          <p14:tracePt t="20422" x="7442200" y="1257300"/>
          <p14:tracePt t="20438" x="7651750" y="1441450"/>
          <p14:tracePt t="20455" x="7804150" y="1606550"/>
          <p14:tracePt t="20474" x="7899400" y="1771650"/>
          <p14:tracePt t="20490" x="7918450" y="1816100"/>
          <p14:tracePt t="20498" x="7918450" y="1822450"/>
          <p14:tracePt t="20528" x="7918450" y="1816100"/>
          <p14:tracePt t="20530" x="7905750" y="1803400"/>
          <p14:tracePt t="20539" x="7867650" y="1758950"/>
          <p14:tracePt t="20555" x="7747000" y="1682750"/>
          <p14:tracePt t="20572" x="7613650" y="1587500"/>
          <p14:tracePt t="20589" x="7569200" y="1549400"/>
          <p14:tracePt t="21008" x="7569200" y="1543050"/>
          <p14:tracePt t="21016" x="7562850" y="1543050"/>
          <p14:tracePt t="21032" x="7512050" y="1536700"/>
          <p14:tracePt t="21039" x="7461250" y="1536700"/>
          <p14:tracePt t="21056" x="7334250" y="1536700"/>
          <p14:tracePt t="21073" x="7169150" y="1536700"/>
          <p14:tracePt t="21077" x="7124700" y="1536700"/>
          <p14:tracePt t="21090" x="7048500" y="1536700"/>
          <p14:tracePt t="21106" x="6959600" y="1543050"/>
          <p14:tracePt t="21123" x="6927850" y="1543050"/>
          <p14:tracePt t="21140" x="6921500" y="1543050"/>
          <p14:tracePt t="21157" x="6921500" y="1549400"/>
          <p14:tracePt t="21173" x="6921500" y="1568450"/>
          <p14:tracePt t="21189" x="6921500" y="1619250"/>
          <p14:tracePt t="21206" x="6921500" y="1670050"/>
          <p14:tracePt t="21222" x="6921500" y="1695450"/>
          <p14:tracePt t="21240" x="6921500" y="1708150"/>
          <p14:tracePt t="21295" x="6921500" y="1701800"/>
          <p14:tracePt t="21298" x="6921500" y="1689100"/>
          <p14:tracePt t="21306" x="6921500" y="1676400"/>
          <p14:tracePt t="21323" x="6915150" y="1619250"/>
          <p14:tracePt t="21342" x="6915150" y="1511300"/>
          <p14:tracePt t="21357" x="6902450" y="1409700"/>
          <p14:tracePt t="21374" x="6896100" y="1308100"/>
          <p14:tracePt t="21389" x="6896100" y="1231900"/>
          <p14:tracePt t="21406" x="6921500" y="1149350"/>
          <p14:tracePt t="21423" x="6978650" y="1066800"/>
          <p14:tracePt t="21443" x="7105650" y="990600"/>
          <p14:tracePt t="21459" x="7239000" y="977900"/>
          <p14:tracePt t="21474" x="7410450" y="996950"/>
          <p14:tracePt t="21491" x="7569200" y="1060450"/>
          <p14:tracePt t="21498" x="7651750" y="1098550"/>
          <p14:tracePt t="21508" x="7766050" y="1149350"/>
          <p14:tracePt t="21524" x="8020050" y="1219200"/>
          <p14:tracePt t="21541" x="8293100" y="1225550"/>
          <p14:tracePt t="21558" x="8413750" y="1225550"/>
          <p14:tracePt t="21576" x="8477250" y="1301750"/>
          <p14:tracePt t="21590" x="8515350" y="1409700"/>
          <p14:tracePt t="21607" x="8534400" y="1517650"/>
          <p14:tracePt t="21623" x="8559800" y="1600200"/>
          <p14:tracePt t="21640" x="8566150" y="1631950"/>
          <p14:tracePt t="21656" x="8572500" y="1631950"/>
          <p14:tracePt t="21694" x="8572500" y="1625600"/>
          <p14:tracePt t="21707" x="8572500" y="1619250"/>
          <p14:tracePt t="21724" x="8572500" y="1587500"/>
          <p14:tracePt t="21740" x="8572500" y="1555750"/>
          <p14:tracePt t="21757" x="8572500" y="1517650"/>
          <p14:tracePt t="21773" x="8572500" y="1485900"/>
          <p14:tracePt t="21790" x="8566150" y="1403350"/>
          <p14:tracePt t="21806" x="8540750" y="1320800"/>
          <p14:tracePt t="21823" x="8489950" y="1231900"/>
          <p14:tracePt t="21840" x="8388350" y="1149350"/>
          <p14:tracePt t="21857" x="8216900" y="1123950"/>
          <p14:tracePt t="21858" x="8147050" y="1123950"/>
          <p14:tracePt t="21874" x="7981950" y="1123950"/>
          <p14:tracePt t="21890" x="7778750" y="1130300"/>
          <p14:tracePt t="21907" x="7556500" y="1149350"/>
          <p14:tracePt t="21923" x="7283450" y="1200150"/>
          <p14:tracePt t="21940" x="7086600" y="1257300"/>
          <p14:tracePt t="21958" x="6965950" y="1314450"/>
          <p14:tracePt t="21974" x="6889750" y="1390650"/>
          <p14:tracePt t="21991" x="6845300" y="1454150"/>
          <p14:tracePt t="21995" x="6838950" y="1466850"/>
          <p14:tracePt t="22008" x="6819900" y="1498600"/>
          <p14:tracePt t="22024" x="6819900" y="1524000"/>
          <p14:tracePt t="22042" x="6813550" y="1549400"/>
          <p14:tracePt t="22058" x="6813550" y="1568450"/>
          <p14:tracePt t="22074" x="6813550" y="1574800"/>
          <p14:tracePt t="22126" x="6807200" y="1562100"/>
          <p14:tracePt t="22133" x="6807200" y="1543050"/>
          <p14:tracePt t="22140" x="6807200" y="1536700"/>
          <p14:tracePt t="22158" x="6807200" y="1473200"/>
          <p14:tracePt t="22173" x="6807200" y="1428750"/>
          <p14:tracePt t="22190" x="6807200" y="1365250"/>
          <p14:tracePt t="22207" x="6870700" y="1250950"/>
          <p14:tracePt t="22224" x="6985000" y="1162050"/>
          <p14:tracePt t="22240" x="7143750" y="1092200"/>
          <p14:tracePt t="22257" x="7505700" y="1022350"/>
          <p14:tracePt t="22274" x="7778750" y="1035050"/>
          <p14:tracePt t="22290" x="7937500" y="1092200"/>
          <p14:tracePt t="22307" x="8020050" y="1162050"/>
          <p14:tracePt t="22325" x="8077200" y="1219200"/>
          <p14:tracePt t="22341" x="8153400" y="1295400"/>
          <p14:tracePt t="22357" x="8191500" y="1339850"/>
          <p14:tracePt t="22373" x="8229600" y="1397000"/>
          <p14:tracePt t="22390" x="8255000" y="1447800"/>
          <p14:tracePt t="22407" x="8267700" y="1479550"/>
          <p14:tracePt t="22426" x="8267700" y="1498600"/>
          <p14:tracePt t="22466" x="8267700" y="1504950"/>
          <p14:tracePt t="27038" x="8267700" y="1498600"/>
          <p14:tracePt t="27050" x="8255000" y="1498600"/>
          <p14:tracePt t="27058" x="8223250" y="1492250"/>
          <p14:tracePt t="27067" x="8166100" y="1492250"/>
          <p14:tracePt t="27079" x="8064500" y="1492250"/>
          <p14:tracePt t="27096" x="7924800" y="1492250"/>
          <p14:tracePt t="27114" x="7670800" y="1543050"/>
          <p14:tracePt t="27130" x="7454900" y="1612900"/>
          <p14:tracePt t="27147" x="7175500" y="1682750"/>
          <p14:tracePt t="27162" x="6864350" y="1746250"/>
          <p14:tracePt t="27179" x="6527800" y="1822450"/>
          <p14:tracePt t="27196" x="6305550" y="1854200"/>
          <p14:tracePt t="27212" x="6229350" y="1841500"/>
          <p14:tracePt t="27229" x="6223000" y="1758950"/>
          <p14:tracePt t="27245" x="6223000" y="1739900"/>
          <p14:tracePt t="29009" x="6223000" y="1746250"/>
          <p14:tracePt t="29030" x="6223000" y="1739900"/>
          <p14:tracePt t="29040" x="6210300" y="1733550"/>
          <p14:tracePt t="29047" x="6191250" y="1727200"/>
          <p14:tracePt t="29065" x="6140450" y="1727200"/>
          <p14:tracePt t="29081" x="6121400" y="1733550"/>
          <p14:tracePt t="29099" x="6096000" y="1746250"/>
          <p14:tracePt t="29116" x="6083300" y="1758950"/>
          <p14:tracePt t="29132" x="6045200" y="1771650"/>
          <p14:tracePt t="29134" x="6013450" y="1784350"/>
          <p14:tracePt t="29150" x="5924550" y="1816100"/>
          <p14:tracePt t="29166" x="5835650" y="1847850"/>
          <p14:tracePt t="29181" x="5797550" y="1873250"/>
          <p14:tracePt t="29198" x="5791200" y="1879600"/>
          <p14:tracePt t="29215" x="5791200" y="1885950"/>
          <p14:tracePt t="29233" x="5797550" y="1924050"/>
          <p14:tracePt t="29248" x="5867400" y="2025650"/>
          <p14:tracePt t="29268" x="6032500" y="2146300"/>
          <p14:tracePt t="29270" x="6070600" y="2171700"/>
          <p14:tracePt t="29282" x="6267450" y="2241550"/>
          <p14:tracePt t="29298" x="6565900" y="2305050"/>
          <p14:tracePt t="29314" x="6769100" y="2298700"/>
          <p14:tracePt t="29331" x="6883400" y="2197100"/>
          <p14:tracePt t="29348" x="6908800" y="2082800"/>
          <p14:tracePt t="29366" x="6908800" y="1924050"/>
          <p14:tracePt t="29382" x="6864350" y="1765300"/>
          <p14:tracePt t="29398" x="6756400" y="1638300"/>
          <p14:tracePt t="29414" x="6534150" y="1543050"/>
          <p14:tracePt t="29431" x="6153150" y="1524000"/>
          <p14:tracePt t="29448" x="5689600" y="1568450"/>
          <p14:tracePt t="29465" x="5403850" y="1625600"/>
          <p14:tracePt t="29481" x="5359400" y="1663700"/>
          <p14:tracePt t="29498" x="5353050" y="1701800"/>
          <p14:tracePt t="29514" x="5353050" y="1816100"/>
          <p14:tracePt t="29531" x="5365750" y="2032000"/>
          <p14:tracePt t="29548" x="5448300" y="2298700"/>
          <p14:tracePt t="29564" x="5651500" y="2501900"/>
          <p14:tracePt t="29581" x="6089650" y="2565400"/>
          <p14:tracePt t="29597" x="6413500" y="2419350"/>
          <p14:tracePt t="29614" x="6692900" y="2101850"/>
          <p14:tracePt t="29631" x="6794500" y="1866900"/>
          <p14:tracePt t="29648" x="6826250" y="1676400"/>
          <p14:tracePt t="29664" x="6832600" y="1593850"/>
          <p14:tracePt t="29681" x="6788150" y="1524000"/>
          <p14:tracePt t="29697" x="6635750" y="1492250"/>
          <p14:tracePt t="29714" x="6324600" y="1504950"/>
          <p14:tracePt t="29733" x="5670550" y="1593850"/>
          <p14:tracePt t="29747" x="4959350" y="1695450"/>
          <p14:tracePt t="29765" x="4432300" y="1790700"/>
          <p14:tracePt t="29781" x="4159250" y="1885950"/>
          <p14:tracePt t="29797" x="4159250" y="1968500"/>
          <p14:tracePt t="29815" x="4216400" y="2051050"/>
          <p14:tracePt t="29831" x="4235450" y="2101850"/>
          <p14:tracePt t="29848" x="4235450" y="2127250"/>
          <p14:tracePt t="30894" x="4241800" y="2127250"/>
          <p14:tracePt t="30911" x="4248150" y="2127250"/>
          <p14:tracePt t="30923" x="4279900" y="2127250"/>
          <p14:tracePt t="30936" x="4464050" y="2127250"/>
          <p14:tracePt t="30951" x="4857750" y="2159000"/>
          <p14:tracePt t="30966" x="5378450" y="2171700"/>
          <p14:tracePt t="30983" x="6045200" y="2190750"/>
          <p14:tracePt t="30986" x="6184900" y="2190750"/>
          <p14:tracePt t="30999" x="6635750" y="2190750"/>
          <p14:tracePt t="31016" x="7245350" y="2152650"/>
          <p14:tracePt t="31032" x="7670800" y="2095500"/>
          <p14:tracePt t="31033" x="7747000" y="2063750"/>
          <p14:tracePt t="31049" x="7956550" y="1993900"/>
          <p14:tracePt t="31066" x="8077200" y="1911350"/>
          <p14:tracePt t="31082" x="8140700" y="1854200"/>
          <p14:tracePt t="31100" x="8147050" y="1835150"/>
          <p14:tracePt t="31118" x="8147050" y="1797050"/>
          <p14:tracePt t="31134" x="8147050" y="1758950"/>
          <p14:tracePt t="31152" x="8140700" y="1682750"/>
          <p14:tracePt t="31167" x="8096250" y="1492250"/>
          <p14:tracePt t="31185" x="8020050" y="1295400"/>
          <p14:tracePt t="31200" x="7918450" y="1111250"/>
          <p14:tracePt t="31216" x="7823200" y="984250"/>
          <p14:tracePt t="31233" x="7740650" y="901700"/>
          <p14:tracePt t="31249" x="7632700" y="857250"/>
          <p14:tracePt t="31266" x="7480300" y="812800"/>
          <p14:tracePt t="31282" x="7219950" y="749300"/>
          <p14:tracePt t="31300" x="6883400" y="673100"/>
          <p14:tracePt t="31316" x="6604000" y="590550"/>
          <p14:tracePt t="31317" x="6546850" y="571500"/>
          <p14:tracePt t="31333" x="6305550" y="501650"/>
          <p14:tracePt t="31350" x="6089650" y="469900"/>
          <p14:tracePt t="31366" x="5848350" y="495300"/>
          <p14:tracePt t="31383" x="5619750" y="558800"/>
          <p14:tracePt t="31399" x="5429250" y="590550"/>
          <p14:tracePt t="31416" x="5283200" y="590550"/>
          <p14:tracePt t="31433" x="5092700" y="603250"/>
          <p14:tracePt t="31451" x="4876800" y="673100"/>
          <p14:tracePt t="31467" x="4654550" y="774700"/>
          <p14:tracePt t="31484" x="4457700" y="831850"/>
          <p14:tracePt t="31487" x="4432300" y="838200"/>
          <p14:tracePt t="31500" x="4343400" y="838200"/>
          <p14:tracePt t="31517" x="4254500" y="838200"/>
          <p14:tracePt t="31533" x="4229100" y="844550"/>
          <p14:tracePt t="31549" x="4222750" y="876300"/>
          <p14:tracePt t="31566" x="4216400" y="939800"/>
          <p14:tracePt t="31583" x="4216400" y="1066800"/>
          <p14:tracePt t="31600" x="4229100" y="1238250"/>
          <p14:tracePt t="31616" x="4305300" y="1441450"/>
          <p14:tracePt t="31617" x="4337050" y="1511300"/>
          <p14:tracePt t="31633" x="4514850" y="1733550"/>
          <p14:tracePt t="31650" x="4768850" y="1879600"/>
          <p14:tracePt t="31666" x="5048250" y="1924050"/>
          <p14:tracePt t="31683" x="5416550" y="1943100"/>
          <p14:tracePt t="31700" x="5911850" y="1905000"/>
          <p14:tracePt t="31717" x="6692900" y="1733550"/>
          <p14:tracePt t="31733" x="7092950" y="1631950"/>
          <p14:tracePt t="31752" x="7321550" y="1606550"/>
          <p14:tracePt t="31768" x="7467600" y="1606550"/>
          <p14:tracePt t="31784" x="7550150" y="1593850"/>
          <p14:tracePt t="31786" x="7575550" y="1574800"/>
          <p14:tracePt t="31802" x="7639050" y="1504950"/>
          <p14:tracePt t="31818" x="7664450" y="1422400"/>
          <p14:tracePt t="31833" x="7670800" y="1320800"/>
          <p14:tracePt t="31850" x="7670800" y="1231900"/>
          <p14:tracePt t="31866" x="7645400" y="1143000"/>
          <p14:tracePt t="31883" x="7562850" y="1041400"/>
          <p14:tracePt t="31899" x="7435850" y="990600"/>
          <p14:tracePt t="31917" x="7092950" y="996950"/>
          <p14:tracePt t="31934" x="6711950" y="1022350"/>
          <p14:tracePt t="31954" x="6324600" y="1016000"/>
          <p14:tracePt t="31971" x="6108700" y="990600"/>
          <p14:tracePt t="31987" x="5937250" y="996950"/>
          <p14:tracePt t="31989" x="5899150" y="1009650"/>
          <p14:tracePt t="31993" x="5854700" y="1016000"/>
          <p14:tracePt t="32001" x="5791200" y="1028700"/>
          <p14:tracePt t="32017" x="5715000" y="1047750"/>
          <p14:tracePt t="32033" x="5626100" y="1073150"/>
          <p14:tracePt t="32050" x="5549900" y="1117600"/>
          <p14:tracePt t="32067" x="5499100" y="1168400"/>
          <p14:tracePt t="32083" x="5454650" y="1244600"/>
          <p14:tracePt t="32101" x="5397500" y="1365250"/>
          <p14:tracePt t="32117" x="5353050" y="1460500"/>
          <p14:tracePt t="32135" x="5334000" y="1524000"/>
          <p14:tracePt t="32153" x="5321300" y="1581150"/>
          <p14:tracePt t="32167" x="5321300" y="1644650"/>
          <p14:tracePt t="32184" x="5327650" y="1682750"/>
          <p14:tracePt t="32202" x="5454650" y="1854200"/>
          <p14:tracePt t="32218" x="5695950" y="2000250"/>
          <p14:tracePt t="32234" x="6083300" y="2159000"/>
          <p14:tracePt t="32251" x="6464300" y="2228850"/>
          <p14:tracePt t="32267" x="6870700" y="2209800"/>
          <p14:tracePt t="32283" x="7169150" y="2159000"/>
          <p14:tracePt t="32300" x="7397750" y="2108200"/>
          <p14:tracePt t="32319" x="7556500" y="2051050"/>
          <p14:tracePt t="32322" x="7594600" y="2038350"/>
          <p14:tracePt t="32335" x="7613650" y="2012950"/>
          <p14:tracePt t="32352" x="7620000" y="2000250"/>
          <p14:tracePt t="32369" x="7620000" y="1962150"/>
          <p14:tracePt t="32387" x="7607300" y="1898650"/>
          <p14:tracePt t="32401" x="7556500" y="1841500"/>
          <p14:tracePt t="32419" x="7442200" y="1803400"/>
          <p14:tracePt t="32438" x="7346950" y="1797050"/>
          <p14:tracePt t="32454" x="7289800" y="1803400"/>
          <p14:tracePt t="32467" x="7264400" y="1816100"/>
          <p14:tracePt t="32485" x="7258050" y="1822450"/>
          <p14:tracePt t="37769" x="7150100" y="1835150"/>
          <p14:tracePt t="37774" x="7073900" y="1835150"/>
          <p14:tracePt t="37790" x="6591300" y="1892300"/>
          <p14:tracePt t="37806" x="5994400" y="2025650"/>
          <p14:tracePt t="37823" x="5187950" y="2197100"/>
          <p14:tracePt t="37843" x="4349750" y="2298700"/>
          <p14:tracePt t="37856" x="3879850" y="2286000"/>
          <p14:tracePt t="37857" x="3778250" y="2266950"/>
          <p14:tracePt t="37873" x="3378200" y="2133600"/>
          <p14:tracePt t="37889" x="2908300" y="1898650"/>
          <p14:tracePt t="37906" x="2559050" y="1689100"/>
          <p14:tracePt t="37923" x="2368550" y="1574800"/>
          <p14:tracePt t="37939" x="2273300" y="1536700"/>
          <p14:tracePt t="37956" x="2228850" y="1543050"/>
          <p14:tracePt t="38273" x="2222500" y="1549400"/>
          <p14:tracePt t="38308" x="2197100" y="1549400"/>
          <p14:tracePt t="38314" x="2070100" y="1568450"/>
          <p14:tracePt t="38326" x="1758950" y="1581150"/>
          <p14:tracePt t="38342" x="1390650" y="1600200"/>
          <p14:tracePt t="38357" x="1047750" y="1682750"/>
          <p14:tracePt t="38373" x="781050" y="1790700"/>
          <p14:tracePt t="38390" x="495300" y="1898650"/>
          <p14:tracePt t="38406" x="292100" y="1949450"/>
          <p14:tracePt t="38423" x="228600" y="1962150"/>
          <p14:tracePt t="38457" x="254000" y="1968500"/>
          <p14:tracePt t="38473" x="292100" y="1993900"/>
          <p14:tracePt t="38490" x="368300" y="2044700"/>
          <p14:tracePt t="38507" x="425450" y="2089150"/>
          <p14:tracePt t="38510" x="438150" y="2101850"/>
          <p14:tracePt t="38523" x="457200" y="2127250"/>
          <p14:tracePt t="38540" x="482600" y="2152650"/>
          <p14:tracePt t="38557" x="501650" y="2171700"/>
          <p14:tracePt t="38573" x="558800" y="2197100"/>
          <p14:tracePt t="38591" x="679450" y="2247900"/>
          <p14:tracePt t="38607" x="844550" y="2279650"/>
          <p14:tracePt t="38624" x="908050" y="2279650"/>
          <p14:tracePt t="38640" x="927100" y="2254250"/>
          <p14:tracePt t="38657" x="933450" y="2235200"/>
          <p14:tracePt t="38674" x="933450" y="2209800"/>
          <p14:tracePt t="38690" x="908050" y="2139950"/>
          <p14:tracePt t="38707" x="857250" y="2089150"/>
          <p14:tracePt t="38723" x="819150" y="2063750"/>
          <p14:tracePt t="38740" x="800100" y="2051050"/>
          <p14:tracePt t="38756" x="793750" y="2051050"/>
          <p14:tracePt t="38815" x="806450" y="2051050"/>
          <p14:tracePt t="38822" x="825500" y="2057400"/>
          <p14:tracePt t="38830" x="838200" y="2057400"/>
          <p14:tracePt t="38843" x="863600" y="2057400"/>
          <p14:tracePt t="38859" x="882650" y="2057400"/>
          <p14:tracePt t="38892" x="882650" y="2063750"/>
          <p14:tracePt t="38967" x="882650" y="2057400"/>
          <p14:tracePt t="39076" x="876300" y="2057400"/>
          <p14:tracePt t="39083" x="869950" y="2057400"/>
          <p14:tracePt t="39092" x="863600" y="2063750"/>
          <p14:tracePt t="39108" x="863600" y="2070100"/>
          <p14:tracePt t="39495" x="863600" y="2082800"/>
          <p14:tracePt t="39505" x="863600" y="2120900"/>
          <p14:tracePt t="39510" x="863600" y="2146300"/>
          <p14:tracePt t="39524" x="863600" y="2216150"/>
          <p14:tracePt t="39544" x="863600" y="2324100"/>
          <p14:tracePt t="39551" x="863600" y="2349500"/>
          <p14:tracePt t="39561" x="863600" y="2381250"/>
          <p14:tracePt t="39563" x="863600" y="2400300"/>
          <p14:tracePt t="39578" x="863600" y="2476500"/>
          <p14:tracePt t="39593" x="863600" y="2527300"/>
          <p14:tracePt t="39610" x="869950" y="2616200"/>
          <p14:tracePt t="39626" x="876300" y="2647950"/>
          <p14:tracePt t="39643" x="876300" y="2654300"/>
          <p14:tracePt t="39676" x="876300" y="2647950"/>
          <p14:tracePt t="39694" x="876300" y="2628900"/>
          <p14:tracePt t="39710" x="863600" y="2616200"/>
          <p14:tracePt t="39726" x="819150" y="2616200"/>
          <p14:tracePt t="39743" x="762000" y="2647950"/>
          <p14:tracePt t="39759" x="730250" y="2667000"/>
          <p14:tracePt t="39775" x="711200" y="2673350"/>
          <p14:tracePt t="39810" x="711200" y="2679700"/>
          <p14:tracePt t="39826" x="787400" y="2705100"/>
          <p14:tracePt t="39842" x="939800" y="2730500"/>
          <p14:tracePt t="39859" x="1130300" y="2755900"/>
          <p14:tracePt t="39875" x="1276350" y="2781300"/>
          <p14:tracePt t="39891" x="1346200" y="2800350"/>
          <p14:tracePt t="39908" x="1346200" y="2806700"/>
          <p14:tracePt t="39926" x="1346200" y="2825750"/>
          <p14:tracePt t="39941" x="1327150" y="2863850"/>
          <p14:tracePt t="39958" x="1276350" y="2908300"/>
          <p14:tracePt t="39975" x="1181100" y="2971800"/>
          <p14:tracePt t="39991" x="1092200" y="2997200"/>
          <p14:tracePt t="40009" x="1028700" y="3003550"/>
          <p14:tracePt t="40025" x="1016000" y="3003550"/>
          <p14:tracePt t="40058" x="1041400" y="3009900"/>
          <p14:tracePt t="40075" x="1162050" y="3009900"/>
          <p14:tracePt t="40091" x="1276350" y="3016250"/>
          <p14:tracePt t="40109" x="1377950" y="3028950"/>
          <p14:tracePt t="40125" x="1428750" y="3048000"/>
          <p14:tracePt t="40141" x="1454150" y="3060700"/>
          <p14:tracePt t="40158" x="1466850" y="3073400"/>
          <p14:tracePt t="40175" x="1466850" y="3086100"/>
          <p14:tracePt t="40192" x="1466850" y="3098800"/>
          <p14:tracePt t="40209" x="1377950" y="3136900"/>
          <p14:tracePt t="40225" x="1231900" y="3181350"/>
          <p14:tracePt t="40241" x="1098550" y="3206750"/>
          <p14:tracePt t="40258" x="1022350" y="3206750"/>
          <p14:tracePt t="40275" x="996950" y="3206750"/>
          <p14:tracePt t="40309" x="1009650" y="3206750"/>
          <p14:tracePt t="40326" x="1104900" y="3225800"/>
          <p14:tracePt t="40343" x="1231900" y="3251200"/>
          <p14:tracePt t="40358" x="1320800" y="3270250"/>
          <p14:tracePt t="40375" x="1409700" y="3295650"/>
          <p14:tracePt t="40392" x="1441450" y="3302000"/>
          <p14:tracePt t="40408" x="1447800" y="3308350"/>
          <p14:tracePt t="40425" x="1447800" y="3314700"/>
          <p14:tracePt t="40442" x="1416050" y="3333750"/>
          <p14:tracePt t="40458" x="1320800" y="3378200"/>
          <p14:tracePt t="40476" x="1231900" y="3409950"/>
          <p14:tracePt t="40492" x="1174750" y="3409950"/>
          <p14:tracePt t="40508" x="1143000" y="3416300"/>
          <p14:tracePt t="40511" x="1136650" y="3416300"/>
          <p14:tracePt t="40530" x="1123950" y="3429000"/>
          <p14:tracePt t="40564" x="1123950" y="3435350"/>
          <p14:tracePt t="40582" x="1123950" y="3441700"/>
          <p14:tracePt t="40595" x="1123950" y="3454400"/>
          <p14:tracePt t="40609" x="1123950" y="3467100"/>
          <p14:tracePt t="40625" x="1123950" y="3486150"/>
          <p14:tracePt t="40659" x="1123950" y="3492500"/>
          <p14:tracePt t="45554" x="1123950" y="3467100"/>
          <p14:tracePt t="45561" x="1130300" y="3422650"/>
          <p14:tracePt t="45567" x="1136650" y="3390900"/>
          <p14:tracePt t="45581" x="1212850" y="3219450"/>
          <p14:tracePt t="45597" x="1390650" y="3009900"/>
          <p14:tracePt t="45614" x="1657350" y="2755900"/>
          <p14:tracePt t="45634" x="1911350" y="2603500"/>
          <p14:tracePt t="45647" x="2082800" y="2578100"/>
          <p14:tracePt t="45664" x="2400300" y="2552700"/>
          <p14:tracePt t="45681" x="3003550" y="2400300"/>
          <p14:tracePt t="45697" x="3448050" y="2260600"/>
          <p14:tracePt t="45714" x="3759200" y="2127250"/>
          <p14:tracePt t="45730" x="3879850" y="2070100"/>
          <p14:tracePt t="45747" x="3886200" y="2070100"/>
          <p14:tracePt t="45782" x="3886200" y="2063750"/>
          <p14:tracePt t="45798" x="3886200" y="2025650"/>
          <p14:tracePt t="45815" x="3797300" y="1917700"/>
          <p14:tracePt t="45831" x="3562350" y="1778000"/>
          <p14:tracePt t="45848" x="3232150" y="1689100"/>
          <p14:tracePt t="45864" x="2832100" y="1638300"/>
          <p14:tracePt t="45865" x="2762250" y="1625600"/>
          <p14:tracePt t="45881" x="2489200" y="1555750"/>
          <p14:tracePt t="45897" x="2311400" y="1492250"/>
          <p14:tracePt t="45913" x="2146300" y="1473200"/>
          <p14:tracePt t="45931" x="1943100" y="1504950"/>
          <p14:tracePt t="45947" x="1606550" y="1663700"/>
          <p14:tracePt t="45964" x="1295400" y="1809750"/>
          <p14:tracePt t="45981" x="927100" y="1968500"/>
          <p14:tracePt t="45997" x="679450" y="2057400"/>
          <p14:tracePt t="46014" x="514350" y="2114550"/>
          <p14:tracePt t="46030" x="476250" y="2152650"/>
          <p14:tracePt t="46047" x="476250" y="2159000"/>
          <p14:tracePt t="46064" x="476250" y="2171700"/>
          <p14:tracePt t="46081" x="520700" y="2235200"/>
          <p14:tracePt t="46097" x="615950" y="2298700"/>
          <p14:tracePt t="46116" x="800100" y="2355850"/>
          <p14:tracePt t="46132" x="1155700" y="2413000"/>
          <p14:tracePt t="46148" x="1739900" y="2438400"/>
          <p14:tracePt t="46165" x="2374900" y="2381250"/>
          <p14:tracePt t="46181" x="2940050" y="2241550"/>
          <p14:tracePt t="46198" x="3213100" y="2120900"/>
          <p14:tracePt t="46214" x="3397250" y="2000250"/>
          <p14:tracePt t="46231" x="3441700" y="1955800"/>
          <p14:tracePt t="46247" x="3441700" y="1949450"/>
          <p14:tracePt t="46267" x="3441700" y="1943100"/>
          <p14:tracePt t="46281" x="3441700" y="1930400"/>
          <p14:tracePt t="46298" x="3384550" y="1898650"/>
          <p14:tracePt t="46316" x="3238500" y="1847850"/>
          <p14:tracePt t="46332" x="3009900" y="1847850"/>
          <p14:tracePt t="46348" x="2768600" y="1892300"/>
          <p14:tracePt t="46365" x="2571750" y="1917700"/>
          <p14:tracePt t="46381" x="2432050" y="1917700"/>
          <p14:tracePt t="46397" x="2266950" y="1917700"/>
          <p14:tracePt t="46415" x="1987550" y="1917700"/>
          <p14:tracePt t="46431" x="1708150" y="1968500"/>
          <p14:tracePt t="46447" x="1524000" y="2019300"/>
          <p14:tracePt t="46466" x="1441450" y="2095500"/>
          <p14:tracePt t="46481" x="1447800" y="2152650"/>
          <p14:tracePt t="46497" x="1524000" y="2247900"/>
          <p14:tracePt t="46514" x="1670050" y="2324100"/>
          <p14:tracePt t="46532" x="1847850" y="2343150"/>
          <p14:tracePt t="46548" x="1981200" y="2330450"/>
          <p14:tracePt t="46565" x="2266950" y="2273300"/>
          <p14:tracePt t="46581" x="2527300" y="2197100"/>
          <p14:tracePt t="46598" x="2813050" y="2076450"/>
          <p14:tracePt t="46617" x="3098800" y="1898650"/>
          <p14:tracePt t="46631" x="3155950" y="1854200"/>
          <p14:tracePt t="46649" x="3175000" y="1841500"/>
          <p14:tracePt t="46666" x="3149600" y="1803400"/>
          <p14:tracePt t="46681" x="3009900" y="1746250"/>
          <p14:tracePt t="46699" x="2692400" y="1695450"/>
          <p14:tracePt t="46715" x="2286000" y="1689100"/>
          <p14:tracePt t="46734" x="1428750" y="1758950"/>
          <p14:tracePt t="46750" x="933450" y="1816100"/>
          <p14:tracePt t="46767" x="698500" y="1854200"/>
          <p14:tracePt t="46784" x="615950" y="1879600"/>
          <p14:tracePt t="46798" x="615950" y="1905000"/>
          <p14:tracePt t="46817" x="647700" y="1987550"/>
          <p14:tracePt t="46833" x="762000" y="2044700"/>
          <p14:tracePt t="46849" x="908050" y="2057400"/>
          <p14:tracePt t="46865" x="1111250" y="2057400"/>
          <p14:tracePt t="46882" x="1409700" y="2025650"/>
          <p14:tracePt t="46899" x="1746250" y="1968500"/>
          <p14:tracePt t="46916" x="2133600" y="1873250"/>
          <p14:tracePt t="46932" x="2387600" y="1784350"/>
          <p14:tracePt t="46948" x="2438400" y="1752600"/>
          <p14:tracePt t="46966" x="2432050" y="1746250"/>
          <p14:tracePt t="46983" x="2355850" y="1727200"/>
          <p14:tracePt t="47000" x="2216150" y="1714500"/>
          <p14:tracePt t="47007" x="2139950" y="1714500"/>
          <p14:tracePt t="47016" x="2019300" y="1727200"/>
          <p14:tracePt t="47034" x="1657350" y="1778000"/>
          <p14:tracePt t="47051" x="1346200" y="1841500"/>
          <p14:tracePt t="47066" x="1111250" y="1905000"/>
          <p14:tracePt t="47083" x="977900" y="1955800"/>
          <p14:tracePt t="47099" x="933450" y="2000250"/>
          <p14:tracePt t="47116" x="933450" y="2012950"/>
          <p14:tracePt t="47131" x="990600" y="2051050"/>
          <p14:tracePt t="47149" x="1143000" y="2057400"/>
          <p14:tracePt t="47165" x="1263650" y="2051050"/>
          <p14:tracePt t="47182" x="1352550" y="2019300"/>
          <p14:tracePt t="47199" x="1454150" y="1962150"/>
          <p14:tracePt t="47216" x="1568450" y="1879600"/>
          <p14:tracePt t="47233" x="1625600" y="1835150"/>
          <p14:tracePt t="47266" x="1600200" y="1835150"/>
          <p14:tracePt t="47282" x="1428750" y="1841500"/>
          <p14:tracePt t="47299" x="1193800" y="1892300"/>
          <p14:tracePt t="47315" x="1003300" y="1955800"/>
          <p14:tracePt t="47332" x="882650" y="2006600"/>
          <p14:tracePt t="47349" x="857250" y="2012950"/>
          <p14:tracePt t="47389" x="863600" y="2019300"/>
          <p14:tracePt t="47399" x="869950" y="2019300"/>
          <p14:tracePt t="47415" x="889000" y="2025650"/>
          <p14:tracePt t="47432" x="895350" y="2025650"/>
          <p14:tracePt t="50364" x="895350" y="2032000"/>
          <p14:tracePt t="50370" x="908050" y="2032000"/>
          <p14:tracePt t="50389" x="914400" y="2032000"/>
          <p14:tracePt t="50415" x="920750" y="2032000"/>
          <p14:tracePt t="50531" x="920750" y="2025650"/>
          <p14:tracePt t="50553" x="920750" y="2019300"/>
          <p14:tracePt t="50574" x="920750" y="2012950"/>
          <p14:tracePt t="50586" x="920750" y="2006600"/>
          <p14:tracePt t="50598" x="920750" y="2000250"/>
          <p14:tracePt t="50602" x="920750" y="1993900"/>
          <p14:tracePt t="50618" x="920750" y="1987550"/>
          <p14:tracePt t="50635" x="920750" y="1981200"/>
          <p14:tracePt t="50695" x="927100" y="1981200"/>
          <p14:tracePt t="50704" x="933450" y="1981200"/>
          <p14:tracePt t="50712" x="939800" y="1981200"/>
          <p14:tracePt t="50720" x="946150" y="1981200"/>
          <p14:tracePt t="50736" x="965200" y="1987550"/>
          <p14:tracePt t="50752" x="977900" y="1987550"/>
          <p14:tracePt t="50770" x="990600" y="1993900"/>
          <p14:tracePt t="50786" x="1009650" y="2012950"/>
          <p14:tracePt t="50803" x="1028700" y="2038350"/>
          <p14:tracePt t="50819" x="1060450" y="2089150"/>
          <p14:tracePt t="50835" x="1104900" y="2146300"/>
          <p14:tracePt t="50853" x="1162050" y="2203450"/>
          <p14:tracePt t="50869" x="1231900" y="2260600"/>
          <p14:tracePt t="50886" x="1314450" y="2298700"/>
          <p14:tracePt t="50902" x="1390650" y="2330450"/>
          <p14:tracePt t="50919" x="1454150" y="2362200"/>
          <p14:tracePt t="50936" x="1511300" y="2406650"/>
          <p14:tracePt t="50952" x="1574800" y="2438400"/>
          <p14:tracePt t="50969" x="1765300" y="2527300"/>
          <p14:tracePt t="50986" x="1993900" y="2590800"/>
          <p14:tracePt t="51002" x="2330450" y="2705100"/>
          <p14:tracePt t="51005" x="2400300" y="2724150"/>
          <p14:tracePt t="51019" x="2628900" y="2755900"/>
          <p14:tracePt t="51035" x="2921000" y="2774950"/>
          <p14:tracePt t="51052" x="3162300" y="2736850"/>
          <p14:tracePt t="51071" x="3384550" y="2673350"/>
          <p14:tracePt t="51073" x="3416300" y="2654300"/>
          <p14:tracePt t="51090" x="3479800" y="2622550"/>
          <p14:tracePt t="51103" x="3486150" y="2616200"/>
          <p14:tracePt t="51158" x="3473450" y="2609850"/>
          <p14:tracePt t="51162" x="3467100" y="2603500"/>
          <p14:tracePt t="51169" x="3429000" y="2603500"/>
          <p14:tracePt t="51186" x="3263900" y="2578100"/>
          <p14:tracePt t="51203" x="3111500" y="2540000"/>
          <p14:tracePt t="51219" x="2990850" y="2495550"/>
          <p14:tracePt t="51237" x="2895600" y="2470150"/>
          <p14:tracePt t="51255" x="2819400" y="2457450"/>
          <p14:tracePt t="51272" x="2755900" y="2451100"/>
          <p14:tracePt t="51287" x="2673350" y="2438400"/>
          <p14:tracePt t="51290" x="2641600" y="2438400"/>
          <p14:tracePt t="51303" x="2590800" y="2438400"/>
          <p14:tracePt t="51319" x="2520950" y="2444750"/>
          <p14:tracePt t="51336" x="2476500" y="2457450"/>
          <p14:tracePt t="51353" x="2457450" y="2470150"/>
          <p14:tracePt t="51369" x="2451100" y="2476500"/>
          <p14:tracePt t="51386" x="2432050" y="2489200"/>
          <p14:tracePt t="51403" x="2393950" y="2508250"/>
          <p14:tracePt t="51419" x="2368550" y="2533650"/>
          <p14:tracePt t="51436" x="2343150" y="2559050"/>
          <p14:tracePt t="51453" x="2336800" y="2571750"/>
          <p14:tracePt t="51469" x="2336800" y="2584450"/>
          <p14:tracePt t="51486" x="2336800" y="2590800"/>
          <p14:tracePt t="51503" x="2336800" y="2609850"/>
          <p14:tracePt t="51506" x="2336800" y="2616200"/>
          <p14:tracePt t="51521" x="2374900" y="2641600"/>
          <p14:tracePt t="51539" x="2470150" y="2660650"/>
          <p14:tracePt t="51555" x="2667000" y="2660650"/>
          <p14:tracePt t="51571" x="2908300" y="2641600"/>
          <p14:tracePt t="51586" x="3155950" y="2584450"/>
          <p14:tracePt t="51603" x="3321050" y="2565400"/>
          <p14:tracePt t="51619" x="3435350" y="2565400"/>
          <p14:tracePt t="51638" x="3511550" y="2552700"/>
          <p14:tracePt t="51654" x="3530600" y="2533650"/>
          <p14:tracePt t="51672" x="3536950" y="2508250"/>
          <p14:tracePt t="51688" x="3536950" y="2470150"/>
          <p14:tracePt t="51706" x="3505200" y="2413000"/>
          <p14:tracePt t="51722" x="3416300" y="2393950"/>
          <p14:tracePt t="51738" x="3257550" y="2393950"/>
          <p14:tracePt t="51754" x="3048000" y="2393950"/>
          <p14:tracePt t="51771" x="2806700" y="2432050"/>
          <p14:tracePt t="51787" x="2654300" y="2463800"/>
          <p14:tracePt t="51804" x="2565400" y="2463800"/>
          <p14:tracePt t="51822" x="2470150" y="2470150"/>
          <p14:tracePt t="51839" x="2355850" y="2489200"/>
          <p14:tracePt t="51855" x="2260600" y="2514600"/>
          <p14:tracePt t="51871" x="2209800" y="2552700"/>
          <p14:tracePt t="51891" x="2178050" y="2590800"/>
          <p14:tracePt t="51907" x="2171700" y="2622550"/>
          <p14:tracePt t="51922" x="2171700" y="2635250"/>
          <p14:tracePt t="51938" x="2171700" y="2654300"/>
          <p14:tracePt t="51991" x="2171700" y="2660650"/>
          <p14:tracePt t="55090" x="2190750" y="2667000"/>
          <p14:tracePt t="55093" x="2209800" y="2673350"/>
          <p14:tracePt t="55107" x="2324100" y="2692400"/>
          <p14:tracePt t="55124" x="2470150" y="2692400"/>
          <p14:tracePt t="55142" x="2781300" y="2724150"/>
          <p14:tracePt t="55144" x="2838450" y="2736850"/>
          <p14:tracePt t="55157" x="3054350" y="2781300"/>
          <p14:tracePt t="55174" x="3308350" y="2870200"/>
          <p14:tracePt t="55191" x="3479800" y="2940050"/>
          <p14:tracePt t="55207" x="3587750" y="2978150"/>
          <p14:tracePt t="55223" x="3625850" y="2990850"/>
          <p14:tracePt t="55240" x="3632200" y="2984500"/>
          <p14:tracePt t="55259" x="3632200" y="2946400"/>
          <p14:tracePt t="55273" x="3638550" y="2901950"/>
          <p14:tracePt t="55290" x="3638550" y="2851150"/>
          <p14:tracePt t="55306" x="3638550" y="2819400"/>
          <p14:tracePt t="55323" x="3638550" y="2794000"/>
          <p14:tracePt t="55340" x="3638550" y="2768600"/>
          <p14:tracePt t="55357" x="3638550" y="2755900"/>
          <p14:tracePt t="55374" x="3638550" y="2749550"/>
          <p14:tracePt t="55393" x="3638550" y="2736850"/>
          <p14:tracePt t="55406" x="3638550" y="2730500"/>
          <p14:tracePt t="55423" x="3651250" y="2711450"/>
          <p14:tracePt t="55441" x="3657600" y="2698750"/>
          <p14:tracePt t="55457" x="3657600" y="2692400"/>
          <p14:tracePt t="55490" x="3683000" y="2692400"/>
          <p14:tracePt t="55507" x="3797300" y="2705100"/>
          <p14:tracePt t="55510" x="3816350" y="2705100"/>
          <p14:tracePt t="55526" x="3930650" y="2705100"/>
          <p14:tracePt t="55540" x="3987800" y="2705100"/>
          <p14:tracePt t="55557" x="4044950" y="2686050"/>
          <p14:tracePt t="55574" x="4064000" y="2673350"/>
          <p14:tracePt t="55591" x="4064000" y="2667000"/>
          <p14:tracePt t="55624" x="4064000" y="2635250"/>
          <p14:tracePt t="55641" x="3924300" y="2533650"/>
          <p14:tracePt t="55657" x="3625850" y="2457450"/>
          <p14:tracePt t="55674" x="3219450" y="2413000"/>
          <p14:tracePt t="55690" x="2895600" y="2406650"/>
          <p14:tracePt t="55707" x="2711450" y="2457450"/>
          <p14:tracePt t="55724" x="2686050" y="2520950"/>
          <p14:tracePt t="55742" x="2755900" y="2597150"/>
          <p14:tracePt t="55757" x="2921000" y="2679700"/>
          <p14:tracePt t="55773" x="3067050" y="2711450"/>
          <p14:tracePt t="55790" x="3321050" y="2692400"/>
          <p14:tracePt t="55807" x="3619500" y="2584450"/>
          <p14:tracePt t="55824" x="3924300" y="2463800"/>
          <p14:tracePt t="55841" x="4203700" y="2317750"/>
          <p14:tracePt t="55857" x="4311650" y="2260600"/>
          <p14:tracePt t="55874" x="4318000" y="2273300"/>
          <p14:tracePt t="55890" x="4292600" y="2330450"/>
          <p14:tracePt t="55908" x="4191000" y="2400300"/>
          <p14:tracePt t="55925" x="3987800" y="2463800"/>
          <p14:tracePt t="55941" x="3829050" y="2463800"/>
          <p14:tracePt t="55957" x="3663950" y="2451100"/>
          <p14:tracePt t="55973" x="3556000" y="2432050"/>
          <p14:tracePt t="55991" x="3530600" y="2432050"/>
          <p14:tracePt t="56024" x="3600450" y="2470150"/>
          <p14:tracePt t="56041" x="3841750" y="2489200"/>
          <p14:tracePt t="56057" x="4089400" y="2470150"/>
          <p14:tracePt t="56074" x="4273550" y="2438400"/>
          <p14:tracePt t="56090" x="4368800" y="2432050"/>
          <p14:tracePt t="56107" x="4419600" y="2419350"/>
          <p14:tracePt t="56146" x="4406900" y="2419350"/>
          <p14:tracePt t="56157" x="4318000" y="2413000"/>
          <p14:tracePt t="56175" x="4000500" y="2444750"/>
          <p14:tracePt t="56191" x="3517900" y="2508250"/>
          <p14:tracePt t="56208" x="3016250" y="2559050"/>
          <p14:tracePt t="56224" x="2743200" y="2622550"/>
          <p14:tracePt t="56226" x="2717800" y="2647950"/>
          <p14:tracePt t="56242" x="2660650" y="2724150"/>
          <p14:tracePt t="56258" x="2711450" y="2762250"/>
          <p14:tracePt t="56274" x="2844800" y="2806700"/>
          <p14:tracePt t="56291" x="3225800" y="2755900"/>
          <p14:tracePt t="56307" x="3587750" y="2641600"/>
          <p14:tracePt t="56325" x="3854450" y="2546350"/>
          <p14:tracePt t="56341" x="3924300" y="2533650"/>
          <p14:tracePt t="56359" x="3930650" y="2533650"/>
          <p14:tracePt t="56394" x="3873500" y="2578100"/>
          <p14:tracePt t="56411" x="3702050" y="2635250"/>
          <p14:tracePt t="56427" x="3530600" y="2667000"/>
          <p14:tracePt t="56442" x="3378200" y="2679700"/>
          <p14:tracePt t="56459" x="3327400" y="2679700"/>
          <p14:tracePt t="56493" x="3403600" y="2679700"/>
          <p14:tracePt t="56509" x="3536950" y="2673350"/>
          <p14:tracePt t="56514" x="3606800" y="2647950"/>
          <p14:tracePt t="56526" x="3733800" y="2616200"/>
          <p14:tracePt t="56544" x="3917950" y="2578100"/>
          <p14:tracePt t="56558" x="4019550" y="2571750"/>
          <p14:tracePt t="56575" x="4025900" y="2578100"/>
          <p14:tracePt t="56592" x="4025900" y="2597150"/>
          <p14:tracePt t="56609" x="3975100" y="2635250"/>
          <p14:tracePt t="56625" x="3873500" y="2654300"/>
          <p14:tracePt t="56641" x="3721100" y="2660650"/>
          <p14:tracePt t="56658" x="3613150" y="2660650"/>
          <p14:tracePt t="56675" x="3581400" y="2660650"/>
          <p14:tracePt t="58631" x="3575050" y="2660650"/>
          <p14:tracePt t="58646" x="3562350" y="2667000"/>
          <p14:tracePt t="58651" x="3556000" y="2667000"/>
          <p14:tracePt t="59065" x="3549650" y="2660650"/>
          <p14:tracePt t="59069" x="3543300" y="2660650"/>
          <p14:tracePt t="59077" x="3517900" y="2660650"/>
          <p14:tracePt t="59094" x="3403600" y="2673350"/>
          <p14:tracePt t="59110" x="3206750" y="2749550"/>
          <p14:tracePt t="59127" x="3117850" y="2774950"/>
          <p14:tracePt t="59144" x="2952750" y="2794000"/>
          <p14:tracePt t="59161" x="2641600" y="2825750"/>
          <p14:tracePt t="59177" x="2330450" y="2851150"/>
          <p14:tracePt t="59194" x="2038350" y="2863850"/>
          <p14:tracePt t="59211" x="1758950" y="2844800"/>
          <p14:tracePt t="59227" x="1625600" y="2832100"/>
          <p14:tracePt t="59244" x="1600200" y="2838450"/>
          <p14:tracePt t="59260" x="1593850" y="2851150"/>
          <p14:tracePt t="59317" x="1587500" y="2851150"/>
          <p14:tracePt t="59321" x="1587500" y="2857500"/>
          <p14:tracePt t="59329" x="1568450" y="2870200"/>
          <p14:tracePt t="59344" x="1536700" y="2901950"/>
          <p14:tracePt t="59361" x="1435100" y="2952750"/>
          <p14:tracePt t="59377" x="1339850" y="2978150"/>
          <p14:tracePt t="59394" x="1276350" y="2984500"/>
          <p14:tracePt t="59411" x="1225550" y="2984500"/>
          <p14:tracePt t="59427" x="1200150" y="2990850"/>
          <p14:tracePt t="59443" x="1187450" y="2990850"/>
          <p14:tracePt t="59461" x="1143000" y="2990850"/>
          <p14:tracePt t="59477" x="1092200" y="2984500"/>
          <p14:tracePt t="59494" x="1041400" y="2971800"/>
          <p14:tracePt t="59511" x="996950" y="2959100"/>
          <p14:tracePt t="59514" x="984250" y="2959100"/>
          <p14:tracePt t="59528" x="977900" y="2952750"/>
          <p14:tracePt t="59545" x="965200" y="2946400"/>
          <p14:tracePt t="59578" x="965200" y="2952750"/>
          <p14:tracePt t="59596" x="971550" y="2997200"/>
          <p14:tracePt t="59613" x="1035050" y="3079750"/>
          <p14:tracePt t="59631" x="1143000" y="3162300"/>
          <p14:tracePt t="59646" x="1308100" y="3257550"/>
          <p14:tracePt t="59662" x="1524000" y="3327400"/>
          <p14:tracePt t="59678" x="1765300" y="3352800"/>
          <p14:tracePt t="59695" x="1974850" y="3314700"/>
          <p14:tracePt t="59712" x="2184400" y="3194050"/>
          <p14:tracePt t="59728" x="2336800" y="3098800"/>
          <p14:tracePt t="59730" x="2362200" y="3079750"/>
          <p14:tracePt t="59745" x="2413000" y="3048000"/>
          <p14:tracePt t="59762" x="2425700" y="3048000"/>
          <p14:tracePt t="59778" x="2438400" y="3041650"/>
          <p14:tracePt t="59795" x="2457450" y="3035300"/>
          <p14:tracePt t="59811" x="2476500" y="3022600"/>
          <p14:tracePt t="59828" x="2489200" y="2997200"/>
          <p14:tracePt t="59846" x="2489200" y="2952750"/>
          <p14:tracePt t="59861" x="2476500" y="2901950"/>
          <p14:tracePt t="59877" x="2406650" y="2838450"/>
          <p14:tracePt t="59894" x="2279650" y="2806700"/>
          <p14:tracePt t="59911" x="2171700" y="2806700"/>
          <p14:tracePt t="59929" x="2006600" y="2825750"/>
          <p14:tracePt t="59945" x="1708150" y="2889250"/>
          <p14:tracePt t="59961" x="1511300" y="2933700"/>
          <p14:tracePt t="59978" x="1365250" y="2933700"/>
          <p14:tracePt t="59995" x="1231900" y="2933700"/>
          <p14:tracePt t="60012" x="1162050" y="2940050"/>
          <p14:tracePt t="60029" x="1136650" y="2965450"/>
          <p14:tracePt t="60047" x="1130300" y="2997200"/>
          <p14:tracePt t="60061" x="1123950" y="3028950"/>
          <p14:tracePt t="60078" x="1123950" y="3067050"/>
          <p14:tracePt t="60095" x="1130300" y="3117850"/>
          <p14:tracePt t="60112" x="1187450" y="3187700"/>
          <p14:tracePt t="60128" x="1289050" y="3238500"/>
          <p14:tracePt t="60129" x="1333500" y="3251200"/>
          <p14:tracePt t="60145" x="1466850" y="3263900"/>
          <p14:tracePt t="60162" x="1657350" y="3270250"/>
          <p14:tracePt t="60178" x="1879600" y="3238500"/>
          <p14:tracePt t="60196" x="2127250" y="3168650"/>
          <p14:tracePt t="60214" x="2355850" y="3035300"/>
          <p14:tracePt t="60230" x="2413000" y="2984500"/>
          <p14:tracePt t="60246" x="2413000" y="2965450"/>
          <p14:tracePt t="60263" x="2413000" y="2940050"/>
          <p14:tracePt t="60278" x="2387600" y="2882900"/>
          <p14:tracePt t="60295" x="2286000" y="2838450"/>
          <p14:tracePt t="60311" x="2095500" y="2825750"/>
          <p14:tracePt t="60329" x="1892300" y="2825750"/>
          <p14:tracePt t="60345" x="1784350" y="2825750"/>
          <p14:tracePt t="60361" x="1695450" y="2851150"/>
          <p14:tracePt t="60378" x="1562100" y="2876550"/>
          <p14:tracePt t="60395" x="1435100" y="2901950"/>
          <p14:tracePt t="60411" x="1352550" y="2921000"/>
          <p14:tracePt t="60430" x="1314450" y="2940050"/>
          <p14:tracePt t="60462" x="1314450" y="2952750"/>
          <p14:tracePt t="60478" x="1314450" y="2965450"/>
          <p14:tracePt t="60495" x="1314450" y="2978150"/>
          <p14:tracePt t="60512" x="1314450" y="2984500"/>
          <p14:tracePt t="60533" x="1314450" y="2990850"/>
          <p14:tracePt t="60547" x="1352550" y="3003550"/>
          <p14:tracePt t="60566" x="1390650" y="3003550"/>
          <p14:tracePt t="60580" x="1390650" y="2990850"/>
          <p14:tracePt t="64132" x="1397000" y="2990850"/>
          <p14:tracePt t="64144" x="1397000" y="3009900"/>
          <p14:tracePt t="64149" x="1403350" y="3041650"/>
          <p14:tracePt t="64165" x="1409700" y="3117850"/>
          <p14:tracePt t="64182" x="1416050" y="3194050"/>
          <p14:tracePt t="64199" x="1428750" y="3270250"/>
          <p14:tracePt t="64215" x="1435100" y="3314700"/>
          <p14:tracePt t="64232" x="1441450" y="3340100"/>
          <p14:tracePt t="64521" x="1441450" y="3352800"/>
          <p14:tracePt t="64526" x="1441450" y="3359150"/>
          <p14:tracePt t="64535" x="1441450" y="3371850"/>
          <p14:tracePt t="64550" x="1441450" y="3397250"/>
          <p14:tracePt t="64567" x="1441450" y="3416300"/>
          <p14:tracePt t="64583" x="1441450" y="3429000"/>
          <p14:tracePt t="64599" x="1441450" y="3435350"/>
          <p14:tracePt t="78073" x="1543050" y="3460750"/>
          <p14:tracePt t="78079" x="1657350" y="3492500"/>
          <p14:tracePt t="78097" x="2171700" y="3689350"/>
          <p14:tracePt t="78113" x="2432050" y="3752850"/>
          <p14:tracePt t="78131" x="2590800" y="3765550"/>
          <p14:tracePt t="78147" x="2692400" y="3721100"/>
          <p14:tracePt t="78163" x="2774950" y="3651250"/>
          <p14:tracePt t="78181" x="2825750" y="3575050"/>
          <p14:tracePt t="78196" x="2825750" y="3568700"/>
          <p14:tracePt t="78213" x="2825750" y="3562350"/>
          <p14:tracePt t="78229" x="2825750" y="3543300"/>
          <p14:tracePt t="78247" x="2768600" y="3479800"/>
          <p14:tracePt t="78264" x="2641600" y="3371850"/>
          <p14:tracePt t="78282" x="2413000" y="3225800"/>
          <p14:tracePt t="78298" x="2165350" y="3136900"/>
          <p14:tracePt t="78314" x="2006600" y="3105150"/>
          <p14:tracePt t="78331" x="1860550" y="3086100"/>
          <p14:tracePt t="78347" x="1790700" y="3073400"/>
          <p14:tracePt t="78363" x="1758950" y="3079750"/>
          <p14:tracePt t="78380" x="1714500" y="3105150"/>
          <p14:tracePt t="78396" x="1670050" y="3143250"/>
          <p14:tracePt t="78414" x="1600200" y="3194050"/>
          <p14:tracePt t="78429" x="1543050" y="3219450"/>
          <p14:tracePt t="78446" x="1517650" y="3232150"/>
          <p14:tracePt t="78463" x="1492250" y="3238500"/>
          <p14:tracePt t="78480" x="1473200" y="3238500"/>
          <p14:tracePt t="78499" x="1441450" y="3238500"/>
          <p14:tracePt t="78501" x="1435100" y="3238500"/>
          <p14:tracePt t="78507" x="1428750" y="3238500"/>
          <p14:tracePt t="78519" x="1416050" y="3238500"/>
          <p14:tracePt t="78531" x="1409700" y="3238500"/>
          <p14:tracePt t="78547" x="1377950" y="3244850"/>
          <p14:tracePt t="78564" x="1314450" y="3257550"/>
          <p14:tracePt t="78580" x="1238250" y="3270250"/>
          <p14:tracePt t="78581" x="1212850" y="3276600"/>
          <p14:tracePt t="78597" x="1155700" y="3282950"/>
          <p14:tracePt t="78613" x="1111250" y="3295650"/>
          <p14:tracePt t="78630" x="1066800" y="3308350"/>
          <p14:tracePt t="78647" x="1003300" y="3327400"/>
          <p14:tracePt t="78664" x="952500" y="3333750"/>
          <p14:tracePt t="78680" x="914400" y="3333750"/>
          <p14:tracePt t="78699" x="889000" y="3346450"/>
          <p14:tracePt t="78715" x="882650" y="3346450"/>
          <p14:tracePt t="78734" x="882650" y="3378200"/>
          <p14:tracePt t="78748" x="901700" y="3473450"/>
          <p14:tracePt t="78750" x="914400" y="3492500"/>
          <p14:tracePt t="78764" x="990600" y="3594100"/>
          <p14:tracePt t="78781" x="1289050" y="3714750"/>
          <p14:tracePt t="78797" x="1619250" y="3778250"/>
          <p14:tracePt t="78814" x="1911350" y="3829050"/>
          <p14:tracePt t="78831" x="2133600" y="3867150"/>
          <p14:tracePt t="78847" x="2317750" y="3879850"/>
          <p14:tracePt t="78864" x="2432050" y="3879850"/>
          <p14:tracePt t="78882" x="2520950" y="3879850"/>
          <p14:tracePt t="78898" x="2584450" y="3867150"/>
          <p14:tracePt t="78914" x="2609850" y="3841750"/>
          <p14:tracePt t="78931" x="2628900" y="3784600"/>
          <p14:tracePt t="78947" x="2635250" y="3695700"/>
          <p14:tracePt t="78963" x="2635250" y="3575050"/>
          <p14:tracePt t="78982" x="2584450" y="3441700"/>
          <p14:tracePt t="78999" x="2520950" y="3359150"/>
          <p14:tracePt t="79006" x="2482850" y="3333750"/>
          <p14:tracePt t="79015" x="2444750" y="3308350"/>
          <p14:tracePt t="79031" x="2362200" y="3289300"/>
          <p14:tracePt t="79049" x="2171700" y="3270250"/>
          <p14:tracePt t="79064" x="2019300" y="3270250"/>
          <p14:tracePt t="79081" x="1733550" y="3270250"/>
          <p14:tracePt t="79097" x="1574800" y="3282950"/>
          <p14:tracePt t="79113" x="1460500" y="3295650"/>
          <p14:tracePt t="79130" x="1371600" y="3327400"/>
          <p14:tracePt t="79147" x="1295400" y="3390900"/>
          <p14:tracePt t="79164" x="1212850" y="3448050"/>
          <p14:tracePt t="79181" x="1162050" y="3479800"/>
          <p14:tracePt t="79197" x="1130300" y="3486150"/>
          <p14:tracePt t="79214" x="1111250" y="3498850"/>
          <p14:tracePt t="79231" x="1104900" y="3505200"/>
          <p14:tracePt t="79248" x="1092200" y="3524250"/>
          <p14:tracePt t="79249" x="1079500" y="3536950"/>
          <p14:tracePt t="79264" x="1073150" y="3562350"/>
          <p14:tracePt t="79281" x="1066800" y="3613150"/>
          <p14:tracePt t="79298" x="1066800" y="3644900"/>
          <p14:tracePt t="79314" x="1085850" y="3695700"/>
          <p14:tracePt t="79330" x="1174750" y="3746500"/>
          <p14:tracePt t="79347" x="1377950" y="3784600"/>
          <p14:tracePt t="79364" x="1593850" y="3790950"/>
          <p14:tracePt t="79381" x="1758950" y="3790950"/>
          <p14:tracePt t="79397" x="1835150" y="3778250"/>
          <p14:tracePt t="79414" x="1898650" y="3752850"/>
          <p14:tracePt t="79431" x="1936750" y="3721100"/>
          <p14:tracePt t="79447" x="1974850" y="3676650"/>
          <p14:tracePt t="79466" x="2006600" y="3600450"/>
          <p14:tracePt t="79481" x="2006600" y="3568700"/>
          <p14:tracePt t="79498" x="2006600" y="3543300"/>
          <p14:tracePt t="79515" x="2006600" y="3511550"/>
          <p14:tracePt t="79531" x="1993900" y="3486150"/>
          <p14:tracePt t="79548" x="1968500" y="3467100"/>
          <p14:tracePt t="79565" x="1943100" y="3448050"/>
          <p14:tracePt t="79581" x="1898650" y="3409950"/>
          <p14:tracePt t="79597" x="1828800" y="3384550"/>
          <p14:tracePt t="79614" x="1727200" y="3384550"/>
          <p14:tracePt t="79631" x="1663700" y="3384550"/>
          <p14:tracePt t="79648" x="1606550" y="3384550"/>
          <p14:tracePt t="79665" x="1562100" y="3384550"/>
          <p14:tracePt t="79665" x="1549400" y="3384550"/>
          <p14:tracePt t="79681" x="1511300" y="3390900"/>
          <p14:tracePt t="79698" x="1447800" y="3403600"/>
          <p14:tracePt t="79714" x="1384300" y="3416300"/>
          <p14:tracePt t="79731" x="1333500" y="3422650"/>
          <p14:tracePt t="79747" x="1301750" y="3429000"/>
          <p14:tracePt t="79764" x="1282700" y="3435350"/>
          <p14:tracePt t="79781" x="1263650" y="3448050"/>
          <p14:tracePt t="79798" x="1250950" y="3460750"/>
          <p14:tracePt t="79815" x="1250950" y="3473450"/>
          <p14:tracePt t="79831" x="1250950" y="3479800"/>
          <p14:tracePt t="79848" x="1250950" y="3498850"/>
          <p14:tracePt t="79865" x="1250950" y="3524250"/>
          <p14:tracePt t="79936" x="1257300" y="3524250"/>
          <p14:tracePt t="79946" x="1276350" y="3524250"/>
          <p14:tracePt t="79953" x="1282700" y="3524250"/>
          <p14:tracePt t="79967" x="1327150" y="3505200"/>
          <p14:tracePt t="79982" x="1352550" y="3492500"/>
          <p14:tracePt t="79998" x="1352550" y="3486150"/>
          <p14:tracePt t="80015" x="1352550" y="3479800"/>
          <p14:tracePt t="80032" x="1352550" y="3473450"/>
          <p14:tracePt t="80048" x="1358900" y="3467100"/>
          <p14:tracePt t="80065" x="1358900" y="3460750"/>
          <p14:tracePt t="80589" x="1358900" y="3473450"/>
          <p14:tracePt t="80599" x="1346200" y="3479800"/>
          <p14:tracePt t="80607" x="1320800" y="3505200"/>
          <p14:tracePt t="80615" x="1308100" y="3524250"/>
          <p14:tracePt t="80633" x="1295400" y="3562350"/>
          <p14:tracePt t="80650" x="1289050" y="3581400"/>
          <p14:tracePt t="80666" x="1282700" y="3606800"/>
          <p14:tracePt t="80683" x="1282700" y="3632200"/>
          <p14:tracePt t="80700" x="1270000" y="3663950"/>
          <p14:tracePt t="80716" x="1270000" y="3695700"/>
          <p14:tracePt t="80733" x="1263650" y="3740150"/>
          <p14:tracePt t="80749" x="1257300" y="3752850"/>
          <p14:tracePt t="80766" x="1257300" y="3765550"/>
          <p14:tracePt t="80783" x="1257300" y="3784600"/>
          <p14:tracePt t="80799" x="1257300" y="3810000"/>
          <p14:tracePt t="80816" x="1257300" y="3822700"/>
          <p14:tracePt t="80833" x="1263650" y="3848100"/>
          <p14:tracePt t="80850" x="1295400" y="3873500"/>
          <p14:tracePt t="80866" x="1333500" y="3879850"/>
          <p14:tracePt t="80882" x="1371600" y="3892550"/>
          <p14:tracePt t="80899" x="1409700" y="3917950"/>
          <p14:tracePt t="80916" x="1447800" y="3930650"/>
          <p14:tracePt t="80935" x="1504950" y="3937000"/>
          <p14:tracePt t="80951" x="1568450" y="3937000"/>
          <p14:tracePt t="80966" x="1619250" y="3911600"/>
          <p14:tracePt t="80984" x="1663700" y="3886200"/>
          <p14:tracePt t="81000" x="1689100" y="3867150"/>
          <p14:tracePt t="81017" x="1695450" y="3867150"/>
          <p14:tracePt t="81034" x="1708150" y="3854450"/>
          <p14:tracePt t="81050" x="1714500" y="3841750"/>
          <p14:tracePt t="81067" x="1720850" y="3835400"/>
          <p14:tracePt t="81083" x="1720850" y="3829050"/>
          <p14:tracePt t="81099" x="1727200" y="3816350"/>
          <p14:tracePt t="81117" x="1727200" y="3797300"/>
          <p14:tracePt t="81133" x="1727200" y="3784600"/>
          <p14:tracePt t="81150" x="1727200" y="3771900"/>
          <p14:tracePt t="81170" x="1727200" y="3752850"/>
          <p14:tracePt t="81184" x="1695450" y="3727450"/>
          <p14:tracePt t="81202" x="1530350" y="3695700"/>
          <p14:tracePt t="81218" x="1409700" y="3683000"/>
          <p14:tracePt t="81235" x="1301750" y="3683000"/>
          <p14:tracePt t="81250" x="1212850" y="3683000"/>
          <p14:tracePt t="81270" x="1123950" y="3708400"/>
          <p14:tracePt t="81283" x="1054100" y="3740150"/>
          <p14:tracePt t="81299" x="952500" y="3803650"/>
          <p14:tracePt t="81301" x="933450" y="3810000"/>
          <p14:tracePt t="81316" x="850900" y="3854450"/>
          <p14:tracePt t="81333" x="800100" y="3892550"/>
          <p14:tracePt t="81349" x="800100" y="3905250"/>
          <p14:tracePt t="81366" x="800100" y="3943350"/>
          <p14:tracePt t="81382" x="806450" y="4025900"/>
          <p14:tracePt t="81399" x="831850" y="4089400"/>
          <p14:tracePt t="81417" x="914400" y="4165600"/>
          <p14:tracePt t="81433" x="1073150" y="4197350"/>
          <p14:tracePt t="81449" x="1250950" y="4210050"/>
          <p14:tracePt t="81466" x="1428750" y="4197350"/>
          <p14:tracePt t="81486" x="1600200" y="4171950"/>
          <p14:tracePt t="81503" x="1816100" y="4140200"/>
          <p14:tracePt t="81512" x="1898650" y="4127500"/>
          <p14:tracePt t="81518" x="1968500" y="4114800"/>
          <p14:tracePt t="81533" x="2044700" y="4070350"/>
          <p14:tracePt t="81550" x="2057400" y="4051300"/>
          <p14:tracePt t="81567" x="2057400" y="4044950"/>
          <p14:tracePt t="81583" x="2057400" y="4000500"/>
          <p14:tracePt t="81603" x="1955800" y="3873500"/>
          <p14:tracePt t="81618" x="1809750" y="3810000"/>
          <p14:tracePt t="81635" x="1536700" y="3759200"/>
          <p14:tracePt t="81650" x="1295400" y="3752850"/>
          <p14:tracePt t="81666" x="1092200" y="3746500"/>
          <p14:tracePt t="81683" x="990600" y="3746500"/>
          <p14:tracePt t="81700" x="895350" y="3752850"/>
          <p14:tracePt t="81717" x="749300" y="3816350"/>
          <p14:tracePt t="81735" x="654050" y="3879850"/>
          <p14:tracePt t="81750" x="603250" y="3917950"/>
          <p14:tracePt t="81766" x="603250" y="3930650"/>
          <p14:tracePt t="81783" x="603250" y="3962400"/>
          <p14:tracePt t="81801" x="622300" y="4064000"/>
          <p14:tracePt t="81817" x="666750" y="4127500"/>
          <p14:tracePt t="81833" x="736600" y="4159250"/>
          <p14:tracePt t="81850" x="876300" y="4165600"/>
          <p14:tracePt t="81867" x="1193800" y="4095750"/>
          <p14:tracePt t="81883" x="1517650" y="4000500"/>
          <p14:tracePt t="81900" x="1892300" y="3879850"/>
          <p14:tracePt t="81917" x="2203450" y="3752850"/>
          <p14:tracePt t="81933" x="2286000" y="3683000"/>
          <p14:tracePt t="81950" x="2292350" y="3676650"/>
          <p14:tracePt t="81969" x="2292350" y="3651250"/>
          <p14:tracePt t="81984" x="2260600" y="3613150"/>
          <p14:tracePt t="82001" x="2114550" y="3575050"/>
          <p14:tracePt t="82017" x="1987550" y="3549650"/>
          <p14:tracePt t="82033" x="1879600" y="3536950"/>
          <p14:tracePt t="82050" x="1771650" y="3536950"/>
          <p14:tracePt t="82067" x="1727200" y="3536950"/>
          <p14:tracePt t="82084" x="1714500" y="3543300"/>
          <p14:tracePt t="82125" x="1714500" y="3549650"/>
          <p14:tracePt t="82139" x="1714500" y="3556000"/>
          <p14:tracePt t="82151" x="1714500" y="3562350"/>
          <p14:tracePt t="82166" x="1714500" y="3568700"/>
          <p14:tracePt t="82820" x="1714500" y="3575050"/>
          <p14:tracePt t="82828" x="1714500" y="3625850"/>
          <p14:tracePt t="82839" x="1644650" y="3803650"/>
          <p14:tracePt t="82851" x="1600200" y="3968750"/>
          <p14:tracePt t="82867" x="1536700" y="4203700"/>
          <p14:tracePt t="82885" x="1473200" y="4394200"/>
          <p14:tracePt t="82901" x="1447800" y="4457700"/>
          <p14:tracePt t="82919" x="1447800" y="4483100"/>
          <p14:tracePt t="82938" x="1447800" y="4508500"/>
          <p14:tracePt t="82951" x="1447800" y="4521200"/>
          <p14:tracePt t="82969" x="1447800" y="4552950"/>
          <p14:tracePt t="82984" x="1447800" y="4572000"/>
          <p14:tracePt t="83001" x="1454150" y="4610100"/>
          <p14:tracePt t="83017" x="1454150" y="4635500"/>
          <p14:tracePt t="83034" x="1454150" y="4641850"/>
          <p14:tracePt t="83091" x="1454150" y="4648200"/>
          <p14:tracePt t="83125" x="1460500" y="4654550"/>
          <p14:tracePt t="83129" x="1454150" y="4660900"/>
          <p14:tracePt t="83136" x="1441450" y="4660900"/>
          <p14:tracePt t="83155" x="1346200" y="4660900"/>
          <p14:tracePt t="83171" x="1314450" y="4622800"/>
          <p14:tracePt t="83185" x="1295400" y="4584700"/>
          <p14:tracePt t="83202" x="1289050" y="4546600"/>
          <p14:tracePt t="83218" x="1289050" y="4527550"/>
          <p14:tracePt t="83235" x="1289050" y="4514850"/>
          <p14:tracePt t="83251" x="1289050" y="4495800"/>
          <p14:tracePt t="83269" x="1365250" y="4457700"/>
          <p14:tracePt t="83285" x="1498600" y="4432300"/>
          <p14:tracePt t="83302" x="1682750" y="4425950"/>
          <p14:tracePt t="83318" x="1803400" y="4425950"/>
          <p14:tracePt t="83334" x="1905000" y="4432300"/>
          <p14:tracePt t="83351" x="1949450" y="4432300"/>
          <p14:tracePt t="83367" x="1949450" y="4425950"/>
          <p14:tracePt t="83402" x="1949450" y="4413250"/>
          <p14:tracePt t="83418" x="1943100" y="4400550"/>
          <p14:tracePt t="83435" x="1924050" y="4362450"/>
          <p14:tracePt t="83453" x="1879600" y="4337050"/>
          <p14:tracePt t="83469" x="1835150" y="4318000"/>
          <p14:tracePt t="83485" x="1790700" y="4305300"/>
          <p14:tracePt t="83501" x="1765300" y="4305300"/>
          <p14:tracePt t="83518" x="1739900" y="4305300"/>
          <p14:tracePt t="83535" x="1714500" y="4305300"/>
          <p14:tracePt t="83552" x="1689100" y="4305300"/>
          <p14:tracePt t="83569" x="1651000" y="4305300"/>
          <p14:tracePt t="83585" x="1631950" y="4318000"/>
          <p14:tracePt t="83602" x="1612900" y="4330700"/>
          <p14:tracePt t="83618" x="1600200" y="4343400"/>
          <p14:tracePt t="83635" x="1593850" y="4343400"/>
          <p14:tracePt t="84245" x="1593850" y="4330700"/>
          <p14:tracePt t="84249" x="1593850" y="4305300"/>
          <p14:tracePt t="84254" x="1587500" y="4298950"/>
          <p14:tracePt t="84269" x="1555750" y="4279900"/>
          <p14:tracePt t="84286" x="1517650" y="4279900"/>
          <p14:tracePt t="84303" x="1454150" y="4311650"/>
          <p14:tracePt t="84319" x="1352550" y="4368800"/>
          <p14:tracePt t="84335" x="1295400" y="4419600"/>
          <p14:tracePt t="84352" x="1276350" y="4457700"/>
          <p14:tracePt t="84369" x="1257300" y="4470400"/>
          <p14:tracePt t="84386" x="1257300" y="4483100"/>
          <p14:tracePt t="84403" x="1257300" y="4495800"/>
          <p14:tracePt t="84419" x="1257300" y="4508500"/>
          <p14:tracePt t="84436" x="1257300" y="4533900"/>
          <p14:tracePt t="84453" x="1257300" y="4572000"/>
          <p14:tracePt t="84469" x="1257300" y="4641850"/>
          <p14:tracePt t="84486" x="1270000" y="4711700"/>
          <p14:tracePt t="84502" x="1289050" y="4800600"/>
          <p14:tracePt t="84505" x="1308100" y="4838700"/>
          <p14:tracePt t="84519" x="1358900" y="4927600"/>
          <p14:tracePt t="84536" x="1447800" y="5016500"/>
          <p14:tracePt t="84553" x="1562100" y="5035550"/>
          <p14:tracePt t="84569" x="1714500" y="4978400"/>
          <p14:tracePt t="84586" x="1911350" y="4864100"/>
          <p14:tracePt t="84603" x="2063750" y="4781550"/>
          <p14:tracePt t="84619" x="2184400" y="4730750"/>
          <p14:tracePt t="84635" x="2216150" y="4730750"/>
          <p14:tracePt t="84653" x="2216150" y="4737100"/>
          <p14:tracePt t="84670" x="2216150" y="4743450"/>
          <p14:tracePt t="84685" x="2216150" y="4756150"/>
          <p14:tracePt t="84719" x="2216150" y="4762500"/>
          <p14:tracePt t="84737" x="2216150" y="4781550"/>
          <p14:tracePt t="84754" x="2190750" y="4813300"/>
          <p14:tracePt t="84770" x="2108200" y="4864100"/>
          <p14:tracePt t="84787" x="2044700" y="4889500"/>
          <p14:tracePt t="84803" x="2012950" y="4895850"/>
          <p14:tracePt t="84820" x="2000250" y="4902200"/>
          <p14:tracePt t="84899" x="2006600" y="4902200"/>
          <p14:tracePt t="84906" x="2012950" y="4908550"/>
          <p14:tracePt t="84922" x="2051050" y="4908550"/>
          <p14:tracePt t="84937" x="2089150" y="4908550"/>
          <p14:tracePt t="84955" x="2114550" y="4908550"/>
          <p14:tracePt t="85026" x="2114550" y="4902200"/>
          <p14:tracePt t="85039" x="2108200" y="4889500"/>
          <p14:tracePt t="85047" x="2101850" y="4883150"/>
          <p14:tracePt t="85054" x="2095500" y="4876800"/>
          <p14:tracePt t="86884" x="2095500" y="4870450"/>
          <p14:tracePt t="86892" x="2101850" y="4870450"/>
          <p14:tracePt t="86906" x="2273300" y="4870450"/>
          <p14:tracePt t="86924" x="2546350" y="4857750"/>
          <p14:tracePt t="86939" x="2774950" y="4813300"/>
          <p14:tracePt t="86955" x="2800350" y="4800600"/>
          <p14:tracePt t="86971" x="2838450" y="4768850"/>
          <p14:tracePt t="86989" x="2844800" y="4730750"/>
          <p14:tracePt t="87005" x="2844800" y="4711700"/>
          <p14:tracePt t="87009" x="2844800" y="4705350"/>
          <p14:tracePt t="87022" x="2844800" y="4679950"/>
          <p14:tracePt t="87038" x="2844800" y="4648200"/>
          <p14:tracePt t="87055" x="2844800" y="46418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Arbetsterapeut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7280" y="1845734"/>
            <a:ext cx="3450006" cy="4023360"/>
          </a:xfrm>
        </p:spPr>
        <p:txBody>
          <a:bodyPr/>
          <a:lstStyle/>
          <a:p>
            <a:r>
              <a:rPr lang="sv-SE" dirty="0" smtClean="0"/>
              <a:t>Hjälpmedel</a:t>
            </a:r>
          </a:p>
          <a:p>
            <a:r>
              <a:rPr lang="sv-SE" dirty="0" smtClean="0"/>
              <a:t>Rehabilitering, hand</a:t>
            </a:r>
          </a:p>
          <a:p>
            <a:r>
              <a:rPr lang="sv-SE" dirty="0" smtClean="0"/>
              <a:t>Vardagsstruktur </a:t>
            </a:r>
          </a:p>
          <a:p>
            <a:r>
              <a:rPr lang="sv-SE" dirty="0" err="1" smtClean="0"/>
              <a:t>Elscooter</a:t>
            </a:r>
            <a:endParaRPr lang="sv-SE" dirty="0" smtClean="0"/>
          </a:p>
          <a:p>
            <a:r>
              <a:rPr lang="sv-SE" dirty="0" smtClean="0"/>
              <a:t>Minnesutredning</a:t>
            </a:r>
          </a:p>
          <a:p>
            <a:r>
              <a:rPr lang="sv-SE" dirty="0" smtClean="0"/>
              <a:t>Intyg för bostadsanpassning</a:t>
            </a:r>
            <a:endParaRPr lang="sv-SE" dirty="0"/>
          </a:p>
        </p:txBody>
      </p:sp>
      <p:pic>
        <p:nvPicPr>
          <p:cNvPr id="2052" name="Picture 4" descr="Vad gör en arbetsterape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96" y="2316466"/>
            <a:ext cx="3128745" cy="312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7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920"/>
    </mc:Choice>
    <mc:Fallback>
      <p:transition spd="slow" advTm="33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7" x="2851150" y="4641850"/>
          <p14:tracePt t="1595" x="2857500" y="4641850"/>
          <p14:tracePt t="1602" x="2946400" y="4635500"/>
          <p14:tracePt t="1610" x="3181350" y="4603750"/>
          <p14:tracePt t="1620" x="3594100" y="4578350"/>
          <p14:tracePt t="1637" x="4241800" y="4572000"/>
          <p14:tracePt t="1653" x="4946650" y="4654550"/>
          <p14:tracePt t="1670" x="5492750" y="4743450"/>
          <p14:tracePt t="1686" x="5905500" y="4806950"/>
          <p14:tracePt t="1703" x="6140450" y="4819650"/>
          <p14:tracePt t="1720" x="6324600" y="4813300"/>
          <p14:tracePt t="1737" x="6426200" y="4756150"/>
          <p14:tracePt t="1753" x="6432550" y="4749800"/>
          <p14:tracePt t="6966" x="6426200" y="4743450"/>
          <p14:tracePt t="6972" x="6388100" y="4711700"/>
          <p14:tracePt t="6979" x="6356350" y="4699000"/>
          <p14:tracePt t="6993" x="6299200" y="4679950"/>
          <p14:tracePt t="7011" x="6273800" y="4679950"/>
          <p14:tracePt t="7024" x="6248400" y="4679950"/>
          <p14:tracePt t="7040" x="6210300" y="4679950"/>
          <p14:tracePt t="7057" x="6134100" y="4686300"/>
          <p14:tracePt t="7073" x="6045200" y="4686300"/>
          <p14:tracePt t="7091" x="5930900" y="4692650"/>
          <p14:tracePt t="7107" x="5791200" y="4724400"/>
          <p14:tracePt t="7124" x="5695950" y="4762500"/>
          <p14:tracePt t="7141" x="5638800" y="4787900"/>
          <p14:tracePt t="7157" x="5581650" y="4794250"/>
          <p14:tracePt t="7174" x="5537200" y="4768850"/>
          <p14:tracePt t="7190" x="5454650" y="4705350"/>
          <p14:tracePt t="7208" x="5245100" y="4635500"/>
          <p14:tracePt t="7224" x="5086350" y="4610100"/>
          <p14:tracePt t="7241" x="4876800" y="4610100"/>
          <p14:tracePt t="7257" x="4724400" y="4584700"/>
          <p14:tracePt t="7274" x="4667250" y="4533900"/>
          <p14:tracePt t="7291" x="4648200" y="4470400"/>
          <p14:tracePt t="7308" x="4635500" y="4419600"/>
          <p14:tracePt t="7325" x="4635500" y="4394200"/>
          <p14:tracePt t="7877" x="4635500" y="4400550"/>
          <p14:tracePt t="8033" x="4635500" y="4394200"/>
          <p14:tracePt t="8040" x="4635500" y="4387850"/>
          <p14:tracePt t="8049" x="4635500" y="4368800"/>
          <p14:tracePt t="8059" x="4635500" y="4362450"/>
          <p14:tracePt t="8075" x="4635500" y="4349750"/>
          <p14:tracePt t="8108" x="4641850" y="4337050"/>
          <p14:tracePt t="8161" x="4641850" y="4330700"/>
          <p14:tracePt t="8211" x="4641850" y="4324350"/>
          <p14:tracePt t="8221" x="4648200" y="4324350"/>
          <p14:tracePt t="8233" x="4648200" y="4318000"/>
          <p14:tracePt t="8243" x="4648200" y="4311650"/>
          <p14:tracePt t="8261" x="4648200" y="4298950"/>
          <p14:tracePt t="8277" x="4648200" y="4286250"/>
          <p14:tracePt t="8293" x="4635500" y="4279900"/>
          <p14:tracePt t="8314" x="4610100" y="4260850"/>
          <p14:tracePt t="8325" x="4603750" y="4254500"/>
          <p14:tracePt t="8342" x="4591050" y="4241800"/>
          <p14:tracePt t="8358" x="4584700" y="4229100"/>
          <p14:tracePt t="8375" x="4584700" y="4216400"/>
          <p14:tracePt t="8392" x="4578350" y="4203700"/>
          <p14:tracePt t="8484" x="4578350" y="4197350"/>
          <p14:tracePt t="8490" x="4578350" y="4191000"/>
          <p14:tracePt t="8513" x="4572000" y="4184650"/>
          <p14:tracePt t="8522" x="4565650" y="4184650"/>
          <p14:tracePt t="8532" x="4565650" y="4178300"/>
          <p14:tracePt t="8543" x="4565650" y="4171950"/>
          <p14:tracePt t="8560" x="4552950" y="4159250"/>
          <p14:tracePt t="8576" x="4540250" y="4140200"/>
          <p14:tracePt t="8593" x="4533900" y="4127500"/>
          <p14:tracePt t="8609" x="4521200" y="4108450"/>
          <p14:tracePt t="8626" x="4483100" y="4064000"/>
          <p14:tracePt t="8643" x="4445000" y="4038600"/>
          <p14:tracePt t="8660" x="4394200" y="3994150"/>
          <p14:tracePt t="8676" x="4362450" y="3962400"/>
          <p14:tracePt t="8692" x="4311650" y="3949700"/>
          <p14:tracePt t="8709" x="4241800" y="3937000"/>
          <p14:tracePt t="8726" x="4140200" y="3911600"/>
          <p14:tracePt t="8742" x="4006850" y="3879850"/>
          <p14:tracePt t="8760" x="3873500" y="3841750"/>
          <p14:tracePt t="8776" x="3810000" y="3816350"/>
          <p14:tracePt t="8792" x="3797300" y="3816350"/>
          <p14:tracePt t="8828" x="3797300" y="3822700"/>
          <p14:tracePt t="8842" x="3784600" y="3829050"/>
          <p14:tracePt t="8860" x="3702050" y="3841750"/>
          <p14:tracePt t="8876" x="3600450" y="3841750"/>
          <p14:tracePt t="8892" x="3486150" y="3854450"/>
          <p14:tracePt t="8909" x="3422650" y="3860800"/>
          <p14:tracePt t="8925" x="3390900" y="3860800"/>
          <p14:tracePt t="8942" x="3371850" y="3848100"/>
          <p14:tracePt t="8960" x="3346450" y="3835400"/>
          <p14:tracePt t="8977" x="3302000" y="3829050"/>
          <p14:tracePt t="8994" x="3251200" y="3841750"/>
          <p14:tracePt t="9013" x="3219450" y="3860800"/>
          <p14:tracePt t="9016" x="3213100" y="3860800"/>
          <p14:tracePt t="9029" x="3200400" y="3867150"/>
          <p14:tracePt t="9036" x="3194050" y="3867150"/>
          <p14:tracePt t="9046" x="3187700" y="3867150"/>
          <p14:tracePt t="9157" x="3187700" y="3873500"/>
          <p14:tracePt t="9674" x="3181350" y="3867150"/>
          <p14:tracePt t="9685" x="3175000" y="3841750"/>
          <p14:tracePt t="9693" x="3175000" y="3835400"/>
          <p14:tracePt t="9792" x="3181350" y="3835400"/>
          <p14:tracePt t="9801" x="3187700" y="3835400"/>
          <p14:tracePt t="9812" x="3206750" y="3829050"/>
          <p14:tracePt t="9828" x="3225800" y="3829050"/>
          <p14:tracePt t="9844" x="3244850" y="3829050"/>
          <p14:tracePt t="9862" x="3251200" y="3829050"/>
          <p14:tracePt t="9904" x="3257550" y="3822700"/>
          <p14:tracePt t="9921" x="3257550" y="3816350"/>
          <p14:tracePt t="9931" x="3257550" y="3810000"/>
          <p14:tracePt t="9949" x="3257550" y="3803650"/>
          <p14:tracePt t="10655" x="3257550" y="3797300"/>
          <p14:tracePt t="10661" x="3263900" y="3790950"/>
          <p14:tracePt t="10672" x="3270250" y="3778250"/>
          <p14:tracePt t="10678" x="3276600" y="3765550"/>
          <p14:tracePt t="10694" x="3302000" y="3733800"/>
          <p14:tracePt t="10710" x="3302000" y="3714750"/>
          <p14:tracePt t="10728" x="3302000" y="3676650"/>
          <p14:tracePt t="10744" x="3206750" y="3562350"/>
          <p14:tracePt t="10760" x="3022600" y="3448050"/>
          <p14:tracePt t="10778" x="2730500" y="3371850"/>
          <p14:tracePt t="10794" x="2470150" y="3321050"/>
          <p14:tracePt t="10812" x="2324100" y="3302000"/>
          <p14:tracePt t="10828" x="2266950" y="3302000"/>
          <p14:tracePt t="10844" x="2260600" y="3302000"/>
          <p14:tracePt t="10860" x="2235200" y="3302000"/>
          <p14:tracePt t="10877" x="2159000" y="3295650"/>
          <p14:tracePt t="10895" x="2044700" y="3295650"/>
          <p14:tracePt t="10913" x="1962150" y="3295650"/>
          <p14:tracePt t="10930" x="1955800" y="3295650"/>
          <p14:tracePt t="10983" x="1955800" y="3302000"/>
          <p14:tracePt t="11032" x="1962150" y="3302000"/>
          <p14:tracePt t="11040" x="1968500" y="3308350"/>
          <p14:tracePt t="11050" x="1974850" y="3314700"/>
          <p14:tracePt t="11064" x="2012950" y="3340100"/>
          <p14:tracePt t="11078" x="2057400" y="3359150"/>
          <p14:tracePt t="11095" x="2139950" y="3384550"/>
          <p14:tracePt t="11112" x="2228850" y="3403600"/>
          <p14:tracePt t="11128" x="2279650" y="3403600"/>
          <p14:tracePt t="11145" x="2311400" y="3403600"/>
          <p14:tracePt t="11162" x="2317750" y="3403600"/>
          <p14:tracePt t="28188" x="2324100" y="3403600"/>
          <p14:tracePt t="28191" x="2343150" y="3416300"/>
          <p14:tracePt t="28196" x="2374900" y="3429000"/>
          <p14:tracePt t="28212" x="2603500" y="3498850"/>
          <p14:tracePt t="28228" x="2832100" y="3556000"/>
          <p14:tracePt t="28244" x="3035300" y="3613150"/>
          <p14:tracePt t="28262" x="3143250" y="3638550"/>
          <p14:tracePt t="28278" x="3175000" y="3638550"/>
          <p14:tracePt t="28296" x="3206750" y="3632200"/>
          <p14:tracePt t="28312" x="3219450" y="3619500"/>
          <p14:tracePt t="28328" x="3219450" y="3613150"/>
          <p14:tracePt t="28350" x="3219450" y="3600450"/>
          <p14:tracePt t="28361" x="3219450" y="3587750"/>
          <p14:tracePt t="28385" x="3219450" y="3568700"/>
          <p14:tracePt t="28397" x="3213100" y="3556000"/>
          <p14:tracePt t="28412" x="3213100" y="3549650"/>
          <p14:tracePt t="28429" x="3206750" y="3549650"/>
          <p14:tracePt t="28445" x="3206750" y="3536950"/>
          <p14:tracePt t="28462" x="3200400" y="3530600"/>
          <p14:tracePt t="28480" x="3181350" y="3511550"/>
          <p14:tracePt t="28496" x="3175000" y="3511550"/>
          <p14:tracePt t="28512" x="3155950" y="3511550"/>
          <p14:tracePt t="28529" x="3149600" y="3505200"/>
          <p14:tracePt t="28594" x="3149600" y="3498850"/>
          <p14:tracePt t="28601" x="3149600" y="3492500"/>
          <p14:tracePt t="47641" x="3149600" y="3486150"/>
          <p14:tracePt t="47654" x="3162300" y="3486150"/>
          <p14:tracePt t="47657" x="3187700" y="3492500"/>
          <p14:tracePt t="47664" x="3225800" y="3505200"/>
          <p14:tracePt t="47681" x="3321050" y="3543300"/>
          <p14:tracePt t="47698" x="3371850" y="3549650"/>
          <p14:tracePt t="47714" x="3378200" y="3549650"/>
          <p14:tracePt t="47731" x="3390900" y="3549650"/>
          <p14:tracePt t="47820" x="3397250" y="3549650"/>
          <p14:tracePt t="48627" x="3416300" y="3549650"/>
          <p14:tracePt t="48634" x="3492500" y="3543300"/>
          <p14:tracePt t="48650" x="3663950" y="3486150"/>
          <p14:tracePt t="48667" x="3752850" y="3479800"/>
          <p14:tracePt t="48682" x="3816350" y="3479800"/>
          <p14:tracePt t="48698" x="3860800" y="3479800"/>
          <p14:tracePt t="48716" x="3911600" y="3467100"/>
          <p14:tracePt t="48732" x="3949700" y="3435350"/>
          <p14:tracePt t="48748" x="4019550" y="3321050"/>
          <p14:tracePt t="48765" x="4044950" y="3257550"/>
          <p14:tracePt t="48782" x="4044950" y="3251200"/>
          <p14:tracePt t="55677" x="4051300" y="3251200"/>
          <p14:tracePt t="55690" x="4057650" y="3257550"/>
          <p14:tracePt t="55694" x="4057650" y="3263900"/>
          <p14:tracePt t="55705" x="4057650" y="3282950"/>
          <p14:tracePt t="55722" x="4057650" y="3295650"/>
          <p14:tracePt t="55739" x="4057650" y="3302000"/>
          <p14:tracePt t="55775" x="4057650" y="3295650"/>
          <p14:tracePt t="55790" x="4057650" y="3282950"/>
          <p14:tracePt t="55806" x="4057650" y="3257550"/>
          <p14:tracePt t="55823" x="4057650" y="3238500"/>
          <p14:tracePt t="55839" x="4057650" y="3232150"/>
          <p14:tracePt t="55951" x="4057650" y="3225800"/>
          <p14:tracePt t="55964" x="4051300" y="3225800"/>
          <p14:tracePt t="55973" x="4013200" y="3219450"/>
          <p14:tracePt t="55991" x="3987800" y="3219450"/>
          <p14:tracePt t="56008" x="3968750" y="3219450"/>
          <p14:tracePt t="56023" x="3968750" y="3213100"/>
          <p14:tracePt t="56129" x="3962400" y="3206750"/>
          <p14:tracePt t="56140" x="3956050" y="3200400"/>
          <p14:tracePt t="56145" x="3949700" y="3200400"/>
          <p14:tracePt t="56157" x="3930650" y="3194050"/>
          <p14:tracePt t="56174" x="3854450" y="3181350"/>
          <p14:tracePt t="56191" x="3733800" y="3143250"/>
          <p14:tracePt t="56207" x="3448050" y="3041650"/>
          <p14:tracePt t="56208" x="3384550" y="3009900"/>
          <p14:tracePt t="56224" x="3048000" y="2800350"/>
          <p14:tracePt t="56240" x="2762250" y="2533650"/>
          <p14:tracePt t="56257" x="2540000" y="2292350"/>
          <p14:tracePt t="56273" x="2330450" y="2082800"/>
          <p14:tracePt t="56290" x="2139950" y="1962150"/>
          <p14:tracePt t="56308" x="1924050" y="1962150"/>
          <p14:tracePt t="56324" x="1746250" y="1993900"/>
          <p14:tracePt t="56340" x="1638300" y="1981200"/>
          <p14:tracePt t="56356" x="1606550" y="1924050"/>
          <p14:tracePt t="56372" x="1593850" y="1905000"/>
          <p14:tracePt t="56389" x="1593850" y="1892300"/>
          <p14:tracePt t="56408" x="1574800" y="1892300"/>
          <p14:tracePt t="56422" x="1568450" y="1892300"/>
          <p14:tracePt t="56439" x="1562100" y="1892300"/>
          <p14:tracePt t="56460" x="1562100" y="1905000"/>
          <p14:tracePt t="56473" x="1612900" y="1943100"/>
          <p14:tracePt t="56490" x="1847850" y="2057400"/>
          <p14:tracePt t="56508" x="2305050" y="2146300"/>
          <p14:tracePt t="56524" x="2641600" y="2146300"/>
          <p14:tracePt t="56542" x="2895600" y="2076450"/>
          <p14:tracePt t="56559" x="2971800" y="2038350"/>
          <p14:tracePt t="56575" x="2971800" y="2032000"/>
          <p14:tracePt t="56592" x="2971800" y="2012950"/>
          <p14:tracePt t="56609" x="2921000" y="1974850"/>
          <p14:tracePt t="56624" x="2819400" y="1879600"/>
          <p14:tracePt t="56641" x="2660650" y="1758950"/>
          <p14:tracePt t="56658" x="2400300" y="1593850"/>
          <p14:tracePt t="56674" x="2120900" y="1517650"/>
          <p14:tracePt t="56690" x="1809750" y="1511300"/>
          <p14:tracePt t="56708" x="1403350" y="1574800"/>
          <p14:tracePt t="56724" x="1168400" y="1638300"/>
          <p14:tracePt t="56740" x="996950" y="1689100"/>
          <p14:tracePt t="56757" x="863600" y="1733550"/>
          <p14:tracePt t="56775" x="730250" y="1816100"/>
          <p14:tracePt t="56792" x="469900" y="1936750"/>
          <p14:tracePt t="56807" x="330200" y="1987550"/>
          <p14:tracePt t="56824" x="292100" y="2019300"/>
          <p14:tracePt t="56840" x="292100" y="2057400"/>
          <p14:tracePt t="56857" x="292100" y="2139950"/>
          <p14:tracePt t="56873" x="323850" y="2311400"/>
          <p14:tracePt t="56890" x="381000" y="2527300"/>
          <p14:tracePt t="56906" x="495300" y="2730500"/>
          <p14:tracePt t="56924" x="806450" y="2844800"/>
          <p14:tracePt t="56940" x="1263650" y="2787650"/>
          <p14:tracePt t="56956" x="1885950" y="2451100"/>
          <p14:tracePt t="56973" x="2444750" y="2038350"/>
          <p14:tracePt t="56990" x="2768600" y="1778000"/>
          <p14:tracePt t="57008" x="2870200" y="1682750"/>
          <p14:tracePt t="57026" x="2876550" y="1676400"/>
          <p14:tracePt t="57034" x="2876550" y="1670050"/>
          <p14:tracePt t="57045" x="2882900" y="1663700"/>
          <p14:tracePt t="57057" x="2895600" y="1644650"/>
          <p14:tracePt t="57075" x="2908300" y="1593850"/>
          <p14:tracePt t="57092" x="2914650" y="1460500"/>
          <p14:tracePt t="57108" x="2863850" y="1358900"/>
          <p14:tracePt t="57124" x="2774950" y="1295400"/>
          <p14:tracePt t="57140" x="2622550" y="1257300"/>
          <p14:tracePt t="57157" x="2406650" y="1206500"/>
          <p14:tracePt t="57173" x="2120900" y="1206500"/>
          <p14:tracePt t="57190" x="1809750" y="1250950"/>
          <p14:tracePt t="57207" x="1581150" y="1333500"/>
          <p14:tracePt t="57224" x="1352550" y="1447800"/>
          <p14:tracePt t="57240" x="1193800" y="1555750"/>
          <p14:tracePt t="57257" x="1060450" y="1651000"/>
          <p14:tracePt t="57274" x="901700" y="1758950"/>
          <p14:tracePt t="57290" x="819150" y="1816100"/>
          <p14:tracePt t="57308" x="812800" y="1854200"/>
          <p14:tracePt t="57324" x="812800" y="1917700"/>
          <p14:tracePt t="57340" x="857250" y="2038350"/>
          <p14:tracePt t="57357" x="1047750" y="2197100"/>
          <p14:tracePt t="57373" x="1422400" y="2330450"/>
          <p14:tracePt t="57390" x="2019300" y="2425700"/>
          <p14:tracePt t="57408" x="2501900" y="2457450"/>
          <p14:tracePt t="57424" x="2730500" y="2457450"/>
          <p14:tracePt t="57440" x="2940050" y="2387600"/>
          <p14:tracePt t="57457" x="3124200" y="2292350"/>
          <p14:tracePt t="57474" x="3238500" y="2209800"/>
          <p14:tracePt t="57490" x="3295650" y="2139950"/>
          <p14:tracePt t="57508" x="3295650" y="2076450"/>
          <p14:tracePt t="57524" x="3257550" y="2032000"/>
          <p14:tracePt t="57540" x="3149600" y="2006600"/>
          <p14:tracePt t="57558" x="2990850" y="2006600"/>
          <p14:tracePt t="57574" x="2787650" y="1981200"/>
          <p14:tracePt t="57591" x="2482850" y="1917700"/>
          <p14:tracePt t="57607" x="2095500" y="1866900"/>
          <p14:tracePt t="57624" x="1905000" y="1866900"/>
          <p14:tracePt t="57641" x="1765300" y="1866900"/>
          <p14:tracePt t="57658" x="1701800" y="1866900"/>
          <p14:tracePt t="57675" x="1682750" y="1898650"/>
          <p14:tracePt t="57690" x="1663700" y="1974850"/>
          <p14:tracePt t="57708" x="1644650" y="2133600"/>
          <p14:tracePt t="57724" x="1644650" y="2228850"/>
          <p14:tracePt t="57741" x="1676400" y="2336800"/>
          <p14:tracePt t="57759" x="1771650" y="2406650"/>
          <p14:tracePt t="57777" x="1917700" y="2425700"/>
          <p14:tracePt t="57793" x="2082800" y="2381250"/>
          <p14:tracePt t="57809" x="2279650" y="2311400"/>
          <p14:tracePt t="57826" x="2432050" y="2260600"/>
          <p14:tracePt t="57843" x="2508250" y="2228850"/>
          <p14:tracePt t="57859" x="2514600" y="2228850"/>
          <p14:tracePt t="57876" x="2508250" y="2203450"/>
          <p14:tracePt t="57892" x="2463800" y="2159000"/>
          <p14:tracePt t="57908" x="2330450" y="2108200"/>
          <p14:tracePt t="57925" x="2178050" y="2089150"/>
          <p14:tracePt t="57942" x="1936750" y="2076450"/>
          <p14:tracePt t="57958" x="1733550" y="2070100"/>
          <p14:tracePt t="57974" x="1619250" y="2070100"/>
          <p14:tracePt t="57993" x="1568450" y="2082800"/>
          <p14:tracePt t="58026" x="1568450" y="2101850"/>
          <p14:tracePt t="58043" x="1568450" y="2114550"/>
          <p14:tracePt t="58058" x="1568450" y="2165350"/>
          <p14:tracePt t="58074" x="1612900" y="2203450"/>
          <p14:tracePt t="58076" x="1625600" y="2203450"/>
          <p14:tracePt t="58092" x="1746250" y="2209800"/>
          <p14:tracePt t="58109" x="1879600" y="2184400"/>
          <p14:tracePt t="58125" x="1949450" y="2139950"/>
          <p14:tracePt t="58141" x="1962150" y="2120900"/>
          <p14:tracePt t="70969" x="1968500" y="2133600"/>
          <p14:tracePt t="70978" x="1981200" y="2146300"/>
          <p14:tracePt t="70989" x="2006600" y="2171700"/>
          <p14:tracePt t="71004" x="2076450" y="2222500"/>
          <p14:tracePt t="71021" x="2159000" y="2279650"/>
          <p14:tracePt t="71038" x="2247900" y="2330450"/>
          <p14:tracePt t="71041" x="2286000" y="2355850"/>
          <p14:tracePt t="71058" x="2406650" y="2406650"/>
          <p14:tracePt t="71074" x="2520950" y="2444750"/>
          <p14:tracePt t="71076" x="2533650" y="2451100"/>
          <p14:tracePt t="71089" x="2603500" y="2463800"/>
          <p14:tracePt t="71106" x="2686050" y="2482850"/>
          <p14:tracePt t="71122" x="2743200" y="2495550"/>
          <p14:tracePt t="71141" x="2781300" y="2501900"/>
          <p14:tracePt t="71157" x="2806700" y="2501900"/>
          <p14:tracePt t="71172" x="2838450" y="2489200"/>
          <p14:tracePt t="71188" x="2857500" y="2457450"/>
          <p14:tracePt t="71204" x="2863850" y="2438400"/>
          <p14:tracePt t="71221" x="2863850" y="2419350"/>
          <p14:tracePt t="71237" x="2863850" y="2406650"/>
          <p14:tracePt t="71254" x="2870200" y="2387600"/>
          <p14:tracePt t="71274" x="2870200" y="2343150"/>
          <p14:tracePt t="71288" x="2870200" y="2298700"/>
          <p14:tracePt t="71304" x="2870200" y="2228850"/>
          <p14:tracePt t="71321" x="2851150" y="2139950"/>
          <p14:tracePt t="71338" x="2825750" y="2063750"/>
          <p14:tracePt t="71354" x="2800350" y="2006600"/>
          <p14:tracePt t="71372" x="2762250" y="1968500"/>
          <p14:tracePt t="71388" x="2667000" y="1943100"/>
          <p14:tracePt t="71404" x="2508250" y="1943100"/>
          <p14:tracePt t="71421" x="2349500" y="1943100"/>
          <p14:tracePt t="71438" x="2120900" y="1943100"/>
          <p14:tracePt t="71456" x="1854200" y="1943100"/>
          <p14:tracePt t="71472" x="1619250" y="1943100"/>
          <p14:tracePt t="71489" x="1409700" y="1917700"/>
          <p14:tracePt t="71505" x="1238250" y="1854200"/>
          <p14:tracePt t="71522" x="1130300" y="1790700"/>
          <p14:tracePt t="71538" x="1028700" y="1771650"/>
          <p14:tracePt t="71542" x="1003300" y="1771650"/>
          <p14:tracePt t="71555" x="977900" y="1771650"/>
          <p14:tracePt t="71592" x="977900" y="1778000"/>
          <p14:tracePt t="71605" x="977900" y="1790700"/>
          <p14:tracePt t="71622" x="971550" y="1841500"/>
          <p14:tracePt t="71638" x="965200" y="1905000"/>
          <p14:tracePt t="71656" x="965200" y="1993900"/>
          <p14:tracePt t="71672" x="965200" y="2095500"/>
          <p14:tracePt t="71688" x="971550" y="2171700"/>
          <p14:tracePt t="71705" x="996950" y="2247900"/>
          <p14:tracePt t="71722" x="1054100" y="2355850"/>
          <p14:tracePt t="71738" x="1212850" y="2470150"/>
          <p14:tracePt t="71756" x="1619250" y="2533650"/>
          <p14:tracePt t="71775" x="1974850" y="2438400"/>
          <p14:tracePt t="71794" x="2336800" y="2266950"/>
          <p14:tracePt t="71808" x="2457450" y="2203450"/>
          <p14:tracePt t="71823" x="2501900" y="2178050"/>
          <p14:tracePt t="71840" x="2527300" y="2159000"/>
          <p14:tracePt t="71856" x="2540000" y="2146300"/>
          <p14:tracePt t="71872" x="2546350" y="2133600"/>
          <p14:tracePt t="71889" x="2546350" y="2082800"/>
          <p14:tracePt t="71906" x="2533650" y="2000250"/>
          <p14:tracePt t="71924" x="2381250" y="1835150"/>
          <p14:tracePt t="71940" x="2241550" y="1784350"/>
          <p14:tracePt t="71956" x="2057400" y="1778000"/>
          <p14:tracePt t="71972" x="1784350" y="1778000"/>
          <p14:tracePt t="71989" x="1473200" y="1816100"/>
          <p14:tracePt t="72006" x="1250950" y="1847850"/>
          <p14:tracePt t="72025" x="1136650" y="1847850"/>
          <p14:tracePt t="72030" x="1117600" y="1847850"/>
          <p14:tracePt t="72039" x="1098550" y="1854200"/>
          <p14:tracePt t="72057" x="1092200" y="1860550"/>
          <p14:tracePt t="72072" x="1079500" y="1885950"/>
          <p14:tracePt t="72089" x="1073150" y="1924050"/>
          <p14:tracePt t="72106" x="1066800" y="1993900"/>
          <p14:tracePt t="72122" x="1066800" y="2063750"/>
          <p14:tracePt t="72140" x="1123950" y="2209800"/>
          <p14:tracePt t="72156" x="1231900" y="2324100"/>
          <p14:tracePt t="72172" x="1365250" y="2387600"/>
          <p14:tracePt t="72189" x="1568450" y="2413000"/>
          <p14:tracePt t="72205" x="1860550" y="2393950"/>
          <p14:tracePt t="72222" x="2152650" y="2324100"/>
          <p14:tracePt t="72240" x="2489200" y="2184400"/>
          <p14:tracePt t="72255" x="2603500" y="2108200"/>
          <p14:tracePt t="72272" x="2616200" y="2101850"/>
          <p14:tracePt t="72306" x="2616200" y="2095500"/>
          <p14:tracePt t="72322" x="2616200" y="2070100"/>
          <p14:tracePt t="72339" x="2603500" y="2012950"/>
          <p14:tracePt t="72355" x="2463800" y="1866900"/>
          <p14:tracePt t="72372" x="2324100" y="1797050"/>
          <p14:tracePt t="72388" x="2152650" y="1752600"/>
          <p14:tracePt t="72406" x="1993900" y="1739900"/>
          <p14:tracePt t="72422" x="1898650" y="1739900"/>
          <p14:tracePt t="72438" x="1847850" y="1758950"/>
          <p14:tracePt t="72456" x="1847850" y="1771650"/>
          <p14:tracePt t="75769" x="1854200" y="1771650"/>
          <p14:tracePt t="81641" x="1860550" y="1778000"/>
          <p14:tracePt t="81646" x="1866900" y="1778000"/>
          <p14:tracePt t="81662" x="1898650" y="1809750"/>
          <p14:tracePt t="81664" x="1905000" y="1822450"/>
          <p14:tracePt t="81670" x="1936750" y="1847850"/>
          <p14:tracePt t="81685" x="2044700" y="1943100"/>
          <p14:tracePt t="81701" x="2165350" y="2006600"/>
          <p14:tracePt t="81716" x="2305050" y="2038350"/>
          <p14:tracePt t="81732" x="2393950" y="2038350"/>
          <p14:tracePt t="81749" x="2432050" y="2019300"/>
          <p14:tracePt t="81766" x="2451100" y="1993900"/>
          <p14:tracePt t="81781" x="2451100" y="1981200"/>
          <p14:tracePt t="81799" x="2457450" y="1981200"/>
          <p14:tracePt t="81816" x="2463800" y="1981200"/>
          <p14:tracePt t="81832" x="2470150" y="1987550"/>
          <p14:tracePt t="81848" x="2489200" y="2000250"/>
          <p14:tracePt t="81865" x="2501900" y="2012950"/>
          <p14:tracePt t="81898" x="2508250" y="2012950"/>
          <p14:tracePt t="81964" x="2508250" y="2019300"/>
          <p14:tracePt t="82010" x="2508250" y="2012950"/>
          <p14:tracePt t="82018" x="2508250" y="2006600"/>
          <p14:tracePt t="82032" x="2508250" y="1981200"/>
          <p14:tracePt t="82049" x="2508250" y="1968500"/>
          <p14:tracePt t="82116" x="2514600" y="1974850"/>
          <p14:tracePt t="82120" x="2520950" y="1987550"/>
          <p14:tracePt t="82132" x="2559050" y="2019300"/>
          <p14:tracePt t="82149" x="2628900" y="2070100"/>
          <p14:tracePt t="82166" x="2673350" y="2095500"/>
          <p14:tracePt t="82182" x="2724150" y="2114550"/>
          <p14:tracePt t="82199" x="2774950" y="2127250"/>
          <p14:tracePt t="82216" x="2787650" y="2127250"/>
          <p14:tracePt t="82232" x="2794000" y="2120900"/>
          <p14:tracePt t="94133" x="2800350" y="2120900"/>
          <p14:tracePt t="94141" x="2806700" y="2120900"/>
          <p14:tracePt t="94146" x="2806700" y="2127250"/>
          <p14:tracePt t="94161" x="2832100" y="2127250"/>
          <p14:tracePt t="94177" x="2844800" y="2120900"/>
          <p14:tracePt t="94193" x="2844800" y="2108200"/>
          <p14:tracePt t="94210" x="2851150" y="2089150"/>
          <p14:tracePt t="94228" x="2851150" y="2038350"/>
          <p14:tracePt t="94244" x="2844800" y="1981200"/>
          <p14:tracePt t="94261" x="2825750" y="1930400"/>
          <p14:tracePt t="94281" x="2813050" y="1911350"/>
          <p14:tracePt t="94297" x="2800350" y="1898650"/>
          <p14:tracePt t="94313" x="2781300" y="1885950"/>
          <p14:tracePt t="94330" x="2717800" y="1873250"/>
          <p14:tracePt t="94345" x="2584450" y="1854200"/>
          <p14:tracePt t="94362" x="2406650" y="1797050"/>
          <p14:tracePt t="94378" x="2190750" y="1695450"/>
          <p14:tracePt t="94394" x="1987550" y="1581150"/>
          <p14:tracePt t="94413" x="1790700" y="1504950"/>
          <p14:tracePt t="94430" x="1631950" y="1492250"/>
          <p14:tracePt t="94445" x="1485900" y="1498600"/>
          <p14:tracePt t="94462" x="1339850" y="1543050"/>
          <p14:tracePt t="94478" x="1162050" y="1587500"/>
          <p14:tracePt t="94494" x="1028700" y="1587500"/>
          <p14:tracePt t="94512" x="850900" y="1593850"/>
          <p14:tracePt t="94528" x="819150" y="1593850"/>
          <p14:tracePt t="94532" x="812800" y="1593850"/>
          <p14:tracePt t="94545" x="806450" y="1600200"/>
          <p14:tracePt t="94561" x="793750" y="1612900"/>
          <p14:tracePt t="94578" x="793750" y="1625600"/>
          <p14:tracePt t="94596" x="793750" y="1644650"/>
          <p14:tracePt t="94612" x="793750" y="1695450"/>
          <p14:tracePt t="94628" x="793750" y="1828800"/>
          <p14:tracePt t="94645" x="819150" y="2006600"/>
          <p14:tracePt t="94661" x="850900" y="2127250"/>
          <p14:tracePt t="94677" x="889000" y="2209800"/>
          <p14:tracePt t="94694" x="1016000" y="2355850"/>
          <p14:tracePt t="94712" x="1308100" y="2463800"/>
          <p14:tracePt t="94728" x="1612900" y="2463800"/>
          <p14:tracePt t="94744" x="1898650" y="2362200"/>
          <p14:tracePt t="94761" x="2146300" y="2260600"/>
          <p14:tracePt t="94778" x="2286000" y="2197100"/>
          <p14:tracePt t="94796" x="2425700" y="2127250"/>
          <p14:tracePt t="94811" x="2482850" y="2108200"/>
          <p14:tracePt t="94828" x="2527300" y="2108200"/>
          <p14:tracePt t="94844" x="2584450" y="2108200"/>
          <p14:tracePt t="94861" x="2654300" y="2108200"/>
          <p14:tracePt t="94878" x="2692400" y="2089150"/>
          <p14:tracePt t="94896" x="2705100" y="2063750"/>
          <p14:tracePt t="94912" x="2705100" y="2025650"/>
          <p14:tracePt t="94928" x="2705100" y="1981200"/>
          <p14:tracePt t="94944" x="2698750" y="1949450"/>
          <p14:tracePt t="94961" x="2654300" y="1905000"/>
          <p14:tracePt t="94978" x="2520950" y="1898650"/>
          <p14:tracePt t="94995" x="2317750" y="1898650"/>
          <p14:tracePt t="95011" x="2032000" y="1898650"/>
          <p14:tracePt t="95028" x="1765300" y="1898650"/>
          <p14:tracePt t="95031" x="1714500" y="1898650"/>
          <p14:tracePt t="95045" x="1555750" y="1898650"/>
          <p14:tracePt t="95062" x="1384300" y="1898650"/>
          <p14:tracePt t="95078" x="1308100" y="1898650"/>
          <p14:tracePt t="95094" x="1289050" y="1911350"/>
          <p14:tracePt t="95113" x="1263650" y="1943100"/>
          <p14:tracePt t="95130" x="1244600" y="1968500"/>
          <p14:tracePt t="95146" x="1225550" y="1987550"/>
          <p14:tracePt t="95148" x="1225550" y="2000250"/>
          <p14:tracePt t="95162" x="1225550" y="2019300"/>
          <p14:tracePt t="95179" x="1231900" y="2082800"/>
          <p14:tracePt t="95196" x="1295400" y="2197100"/>
          <p14:tracePt t="95211" x="1409700" y="2305050"/>
          <p14:tracePt t="95229" x="1587500" y="2387600"/>
          <p14:tracePt t="95244" x="1771650" y="2444750"/>
          <p14:tracePt t="95262" x="2025650" y="2451100"/>
          <p14:tracePt t="95278" x="2311400" y="2406650"/>
          <p14:tracePt t="95295" x="2552700" y="2317750"/>
          <p14:tracePt t="95311" x="2641600" y="2260600"/>
          <p14:tracePt t="95328" x="2667000" y="2235200"/>
          <p14:tracePt t="95345" x="2667000" y="2216150"/>
          <p14:tracePt t="95361" x="2673350" y="2190750"/>
          <p14:tracePt t="95378" x="2679700" y="2171700"/>
          <p14:tracePt t="95395" x="2679700" y="2139950"/>
          <p14:tracePt t="95412" x="2667000" y="2070100"/>
          <p14:tracePt t="95428" x="2584450" y="1987550"/>
          <p14:tracePt t="95446" x="2387600" y="1924050"/>
          <p14:tracePt t="95462" x="2127250" y="1898650"/>
          <p14:tracePt t="95479" x="1860550" y="1898650"/>
          <p14:tracePt t="95495" x="1631950" y="1898650"/>
          <p14:tracePt t="95512" x="1358900" y="1898650"/>
          <p14:tracePt t="95529" x="1155700" y="1943100"/>
          <p14:tracePt t="95532" x="1111250" y="1955800"/>
          <p14:tracePt t="95545" x="1016000" y="1987550"/>
          <p14:tracePt t="95562" x="952500" y="2032000"/>
          <p14:tracePt t="95580" x="920750" y="2063750"/>
          <p14:tracePt t="95595" x="914400" y="2082800"/>
          <p14:tracePt t="95612" x="914400" y="2114550"/>
          <p14:tracePt t="95628" x="914400" y="2165350"/>
          <p14:tracePt t="95645" x="933450" y="2241550"/>
          <p14:tracePt t="95662" x="996950" y="2324100"/>
          <p14:tracePt t="95678" x="1130300" y="2393950"/>
          <p14:tracePt t="95696" x="1327150" y="2438400"/>
          <p14:tracePt t="95712" x="1530350" y="2451100"/>
          <p14:tracePt t="95729" x="1835150" y="2413000"/>
          <p14:tracePt t="95745" x="2146300" y="2292350"/>
          <p14:tracePt t="95764" x="2451100" y="2165350"/>
          <p14:tracePt t="95780" x="2584450" y="2101850"/>
          <p14:tracePt t="95796" x="2616200" y="2070100"/>
          <p14:tracePt t="95812" x="2628900" y="2051050"/>
          <p14:tracePt t="95828" x="2628900" y="2038350"/>
          <p14:tracePt t="95846" x="2628900" y="2012950"/>
          <p14:tracePt t="95862" x="2616200" y="1987550"/>
          <p14:tracePt t="95864" x="2609850" y="1974850"/>
          <p14:tracePt t="95880" x="2495550" y="1949450"/>
          <p14:tracePt t="95896" x="2317750" y="1949450"/>
          <p14:tracePt t="95912" x="2159000" y="1936750"/>
          <p14:tracePt t="95929" x="1968500" y="1924050"/>
          <p14:tracePt t="95945" x="1822450" y="1917700"/>
          <p14:tracePt t="95964" x="1670050" y="1917700"/>
          <p14:tracePt t="95980" x="1511300" y="1968500"/>
          <p14:tracePt t="95996" x="1339850" y="2038350"/>
          <p14:tracePt t="96012" x="1200150" y="2070100"/>
          <p14:tracePt t="96029" x="1009650" y="2120900"/>
          <p14:tracePt t="96032" x="990600" y="2127250"/>
          <p14:tracePt t="96046" x="946150" y="2133600"/>
          <p14:tracePt t="96079" x="946150" y="2139950"/>
          <p14:tracePt t="96096" x="952500" y="2171700"/>
          <p14:tracePt t="96113" x="1016000" y="2247900"/>
          <p14:tracePt t="96129" x="1130300" y="2330450"/>
          <p14:tracePt t="96146" x="1301750" y="2400300"/>
          <p14:tracePt t="96163" x="1562100" y="2451100"/>
          <p14:tracePt t="96180" x="1898650" y="2489200"/>
          <p14:tracePt t="96198" x="2127250" y="2482850"/>
          <p14:tracePt t="96212" x="2311400" y="2432050"/>
          <p14:tracePt t="96230" x="2413000" y="2400300"/>
          <p14:tracePt t="96245" x="2476500" y="2381250"/>
          <p14:tracePt t="96262" x="2495550" y="2362200"/>
          <p14:tracePt t="96279" x="2501900" y="2336800"/>
          <p14:tracePt t="96296" x="2501900" y="2292350"/>
          <p14:tracePt t="96312" x="2501900" y="2222500"/>
          <p14:tracePt t="96329" x="2463800" y="2139950"/>
          <p14:tracePt t="96346" x="2330450" y="2032000"/>
          <p14:tracePt t="96362" x="2127250" y="1968500"/>
          <p14:tracePt t="96380" x="1892300" y="1955800"/>
          <p14:tracePt t="96397" x="1758950" y="1955800"/>
          <p14:tracePt t="96413" x="1638300" y="1955800"/>
          <p14:tracePt t="96429" x="1492250" y="1955800"/>
          <p14:tracePt t="96446" x="1352550" y="1955800"/>
          <p14:tracePt t="96464" x="1187450" y="1968500"/>
          <p14:tracePt t="96480" x="1136650" y="1981200"/>
          <p14:tracePt t="96496" x="1130300" y="1987550"/>
          <p14:tracePt t="96513" x="1130300" y="2000250"/>
          <p14:tracePt t="96529" x="1136650" y="2038350"/>
          <p14:tracePt t="96533" x="1136650" y="2044700"/>
          <p14:tracePt t="96546" x="1155700" y="2082800"/>
          <p14:tracePt t="96562" x="1181100" y="2133600"/>
          <p14:tracePt t="96580" x="1276350" y="2235200"/>
          <p14:tracePt t="96596" x="1441450" y="2298700"/>
          <p14:tracePt t="96613" x="1714500" y="2317750"/>
          <p14:tracePt t="96630" x="2006600" y="2266950"/>
          <p14:tracePt t="96646" x="2279650" y="2171700"/>
          <p14:tracePt t="96668" x="2457450" y="2089150"/>
          <p14:tracePt t="96672" x="2508250" y="2070100"/>
          <p14:tracePt t="96681" x="2565400" y="2044700"/>
          <p14:tracePt t="96698" x="2622550" y="2019300"/>
          <p14:tracePt t="96716" x="2667000" y="2000250"/>
          <p14:tracePt t="96732" x="2667000" y="1987550"/>
          <p14:tracePt t="96748" x="2667000" y="1962150"/>
          <p14:tracePt t="96764" x="2654300" y="1885950"/>
          <p14:tracePt t="96780" x="2578100" y="1797050"/>
          <p14:tracePt t="96796" x="2444750" y="1733550"/>
          <p14:tracePt t="96813" x="2190750" y="1701800"/>
          <p14:tracePt t="96829" x="1905000" y="1701800"/>
          <p14:tracePt t="96848" x="1555750" y="1720850"/>
          <p14:tracePt t="96864" x="1403350" y="1752600"/>
          <p14:tracePt t="96880" x="1295400" y="1797050"/>
          <p14:tracePt t="96897" x="1219200" y="1854200"/>
          <p14:tracePt t="96914" x="1136650" y="1917700"/>
          <p14:tracePt t="96932" x="1123950" y="1955800"/>
          <p14:tracePt t="96948" x="1123950" y="1987550"/>
          <p14:tracePt t="96964" x="1130300" y="2051050"/>
          <p14:tracePt t="96980" x="1162050" y="2139950"/>
          <p14:tracePt t="96997" x="1276350" y="2247900"/>
          <p14:tracePt t="97013" x="1447800" y="2279650"/>
          <p14:tracePt t="97030" x="1720850" y="2286000"/>
          <p14:tracePt t="97033" x="1841500" y="2279650"/>
          <p14:tracePt t="97049" x="2298700" y="2197100"/>
          <p14:tracePt t="97065" x="2819400" y="2051050"/>
          <p14:tracePt t="97082" x="3041650" y="2000250"/>
          <p14:tracePt t="97097" x="3079750" y="1993900"/>
          <p14:tracePt t="101708" x="3067050" y="1993900"/>
          <p14:tracePt t="101713" x="3054350" y="1993900"/>
          <p14:tracePt t="101721" x="3041650" y="1993900"/>
          <p14:tracePt t="101737" x="3009900" y="1993900"/>
          <p14:tracePt t="101752" x="2971800" y="1993900"/>
          <p14:tracePt t="101769" x="2940050" y="1993900"/>
          <p14:tracePt t="101785" x="2895600" y="1993900"/>
          <p14:tracePt t="101801" x="2857500" y="1993900"/>
          <p14:tracePt t="101820" x="2794000" y="1993900"/>
          <p14:tracePt t="101837" x="2730500" y="1993900"/>
          <p14:tracePt t="101853" x="2667000" y="1993900"/>
          <p14:tracePt t="101868" x="2578100" y="2000250"/>
          <p14:tracePt t="101885" x="2533650" y="2012950"/>
          <p14:tracePt t="101901" x="2514600" y="2025650"/>
          <p14:tracePt t="101918" x="2508250" y="2032000"/>
          <p14:tracePt t="101961" x="2508250" y="2038350"/>
          <p14:tracePt t="101973" x="2508250" y="2044700"/>
          <p14:tracePt t="101986" x="2508250" y="2070100"/>
          <p14:tracePt t="102003" x="2533650" y="2139950"/>
          <p14:tracePt t="102020" x="2603500" y="2222500"/>
          <p14:tracePt t="102036" x="2705100" y="2241550"/>
          <p14:tracePt t="102052" x="2794000" y="2228850"/>
          <p14:tracePt t="102069" x="2832100" y="2197100"/>
          <p14:tracePt t="102089" x="2838450" y="2159000"/>
          <p14:tracePt t="102107" x="2838450" y="2089150"/>
          <p14:tracePt t="102120" x="2838450" y="2044700"/>
          <p14:tracePt t="102136" x="2832100" y="1993900"/>
          <p14:tracePt t="102153" x="2800350" y="1936750"/>
          <p14:tracePt t="102169" x="2749550" y="1917700"/>
          <p14:tracePt t="102186" x="2660650" y="1917700"/>
          <p14:tracePt t="102204" x="2597150" y="1949450"/>
          <p14:tracePt t="102220" x="2559050" y="1968500"/>
          <p14:tracePt t="102236" x="2546350" y="1987550"/>
          <p14:tracePt t="102252" x="2546350" y="2006600"/>
          <p14:tracePt t="102268" x="2546350" y="2076450"/>
          <p14:tracePt t="102286" x="2559050" y="2146300"/>
          <p14:tracePt t="102303" x="2622550" y="2247900"/>
          <p14:tracePt t="102319" x="2711450" y="2292350"/>
          <p14:tracePt t="102320" x="2743200" y="2292350"/>
          <p14:tracePt t="102336" x="2800350" y="2279650"/>
          <p14:tracePt t="102352" x="2825750" y="2254250"/>
          <p14:tracePt t="102368" x="2825750" y="2235200"/>
          <p14:tracePt t="102386" x="2825750" y="2209800"/>
          <p14:tracePt t="102402" x="2825750" y="2178050"/>
          <p14:tracePt t="102418" x="2813050" y="2146300"/>
          <p14:tracePt t="102436" x="2787650" y="2120900"/>
          <p14:tracePt t="102452" x="2755900" y="2108200"/>
          <p14:tracePt t="102469" x="2724150" y="2108200"/>
          <p14:tracePt t="102485" x="2698750" y="2108200"/>
          <p14:tracePt t="102503" x="2679700" y="2108200"/>
          <p14:tracePt t="102519" x="2673350" y="2108200"/>
          <p14:tracePt t="102535" x="2667000" y="2108200"/>
          <p14:tracePt t="102552" x="2667000" y="2127250"/>
          <p14:tracePt t="102569" x="2667000" y="2146300"/>
          <p14:tracePt t="102585" x="2692400" y="2171700"/>
          <p14:tracePt t="102602" x="2774950" y="2159000"/>
          <p14:tracePt t="102619" x="2895600" y="2070100"/>
          <p14:tracePt t="102636" x="2952750" y="2025650"/>
          <p14:tracePt t="102673" x="2952750" y="2019300"/>
          <p14:tracePt t="102685" x="2952750" y="2012950"/>
          <p14:tracePt t="102702" x="2921000" y="2000250"/>
          <p14:tracePt t="102720" x="2851150" y="1981200"/>
          <p14:tracePt t="102736" x="2813050" y="1981200"/>
          <p14:tracePt t="102752" x="2813050" y="1987550"/>
          <p14:tracePt t="102769" x="2813050" y="2000250"/>
          <p14:tracePt t="102802" x="2813050" y="2006600"/>
          <p14:tracePt t="108316" x="2800350" y="2006600"/>
          <p14:tracePt t="108321" x="2794000" y="2006600"/>
          <p14:tracePt t="108328" x="2743200" y="2025650"/>
          <p14:tracePt t="108345" x="2609850" y="2070100"/>
          <p14:tracePt t="108360" x="2489200" y="2101850"/>
          <p14:tracePt t="108376" x="2432050" y="2101850"/>
          <p14:tracePt t="108392" x="2393950" y="2089150"/>
          <p14:tracePt t="108409" x="2374900" y="2082800"/>
          <p14:tracePt t="108442" x="2374900" y="2095500"/>
          <p14:tracePt t="108459" x="2374900" y="2159000"/>
          <p14:tracePt t="108479" x="2419350" y="2317750"/>
          <p14:tracePt t="108496" x="2540000" y="2463800"/>
          <p14:tracePt t="108509" x="2673350" y="2540000"/>
          <p14:tracePt t="108525" x="2819400" y="2565400"/>
          <p14:tracePt t="108529" x="2857500" y="2552700"/>
          <p14:tracePt t="108542" x="2984500" y="2470150"/>
          <p14:tracePt t="108559" x="3136900" y="2324100"/>
          <p14:tracePt t="108575" x="3187700" y="2228850"/>
          <p14:tracePt t="108591" x="3194050" y="2184400"/>
          <p14:tracePt t="108608" x="3194050" y="2159000"/>
          <p14:tracePt t="108624" x="3194050" y="2139950"/>
          <p14:tracePt t="108641" x="3168650" y="2089150"/>
          <p14:tracePt t="108659" x="3073400" y="2051050"/>
          <p14:tracePt t="108676" x="2940050" y="2032000"/>
          <p14:tracePt t="108692" x="2857500" y="2032000"/>
          <p14:tracePt t="108708" x="2819400" y="2051050"/>
          <p14:tracePt t="108725" x="2806700" y="2063750"/>
          <p14:tracePt t="108742" x="2800350" y="2082800"/>
          <p14:tracePt t="108759" x="2800350" y="2114550"/>
          <p14:tracePt t="108776" x="2800350" y="2159000"/>
          <p14:tracePt t="108792" x="2800350" y="2171700"/>
          <p14:tracePt t="108809" x="2800350" y="2178050"/>
          <p14:tracePt t="108825" x="2851150" y="2184400"/>
          <p14:tracePt t="108842" x="2965450" y="2152650"/>
          <p14:tracePt t="108860" x="3073400" y="2095500"/>
          <p14:tracePt t="108876" x="3105150" y="2089150"/>
          <p14:tracePt t="108892" x="3111500" y="2089150"/>
          <p14:tracePt t="108925" x="3111500" y="2076450"/>
          <p14:tracePt t="108942" x="3111500" y="2044700"/>
          <p14:tracePt t="108959" x="3060700" y="1962150"/>
          <p14:tracePt t="108976" x="2889250" y="1879600"/>
          <p14:tracePt t="108992" x="2743200" y="1847850"/>
          <p14:tracePt t="109009" x="2660650" y="1841500"/>
          <p14:tracePt t="109025" x="2616200" y="1835150"/>
          <p14:tracePt t="109029" x="2609850" y="1835150"/>
          <p14:tracePt t="109042" x="2597150" y="1835150"/>
          <p14:tracePt t="109060" x="2584450" y="1860550"/>
          <p14:tracePt t="109076" x="2571750" y="1892300"/>
          <p14:tracePt t="109092" x="2559050" y="1924050"/>
          <p14:tracePt t="109108" x="2552700" y="1962150"/>
          <p14:tracePt t="109126" x="2571750" y="2012950"/>
          <p14:tracePt t="109142" x="2647950" y="2044700"/>
          <p14:tracePt t="109159" x="2755900" y="2051050"/>
          <p14:tracePt t="109176" x="2863850" y="2025650"/>
          <p14:tracePt t="109192" x="2908300" y="2006600"/>
          <p14:tracePt t="109209" x="2908300" y="2000250"/>
          <p14:tracePt t="109226" x="2908300" y="1993900"/>
          <p14:tracePt t="109242" x="2901950" y="1974850"/>
          <p14:tracePt t="109244" x="2889250" y="1968500"/>
          <p14:tracePt t="109265" x="2838450" y="1943100"/>
          <p14:tracePt t="109277" x="2787650" y="1930400"/>
          <p14:tracePt t="109294" x="2705100" y="1911350"/>
          <p14:tracePt t="109310" x="2590800" y="1892300"/>
          <p14:tracePt t="109313" x="2559050" y="1892300"/>
          <p14:tracePt t="109328" x="2501900" y="1892300"/>
          <p14:tracePt t="109344" x="2482850" y="1898650"/>
          <p14:tracePt t="109360" x="2482850" y="1917700"/>
          <p14:tracePt t="109378" x="2482850" y="1949450"/>
          <p14:tracePt t="109394" x="2489200" y="2006600"/>
          <p14:tracePt t="109410" x="2540000" y="2076450"/>
          <p14:tracePt t="109426" x="2628900" y="2133600"/>
          <p14:tracePt t="109428" x="2673350" y="2146300"/>
          <p14:tracePt t="109444" x="2794000" y="2159000"/>
          <p14:tracePt t="109462" x="2908300" y="2095500"/>
          <p14:tracePt t="109476" x="2940050" y="2057400"/>
          <p14:tracePt t="109494" x="2940050" y="2051050"/>
          <p14:tracePt t="109509" x="2940050" y="2044700"/>
          <p14:tracePt t="109526" x="2927350" y="2032000"/>
          <p14:tracePt t="109530" x="2921000" y="2032000"/>
          <p14:tracePt t="109545" x="2851150" y="2019300"/>
          <p14:tracePt t="109559" x="2781300" y="1993900"/>
          <p14:tracePt t="109576" x="2711450" y="1962150"/>
          <p14:tracePt t="109592" x="2673350" y="1949450"/>
          <p14:tracePt t="109609" x="2654300" y="1949450"/>
          <p14:tracePt t="109626" x="2641600" y="1962150"/>
          <p14:tracePt t="109643" x="2641600" y="2006600"/>
          <p14:tracePt t="109661" x="2679700" y="2133600"/>
          <p14:tracePt t="109678" x="2749550" y="2178050"/>
          <p14:tracePt t="109697" x="2851150" y="2184400"/>
          <p14:tracePt t="109710" x="2901950" y="2159000"/>
          <p14:tracePt t="109727" x="2940050" y="2120900"/>
          <p14:tracePt t="109745" x="2946400" y="2108200"/>
          <p14:tracePt t="109760" x="2946400" y="2095500"/>
          <p14:tracePt t="109777" x="2882900" y="2070100"/>
          <p14:tracePt t="109794" x="2781300" y="2076450"/>
          <p14:tracePt t="109809" x="2698750" y="2089150"/>
          <p14:tracePt t="109826" x="2641600" y="2101850"/>
          <p14:tracePt t="109844" x="2641600" y="2108200"/>
          <p14:tracePt t="109859" x="2641600" y="2114550"/>
          <p14:tracePt t="109896" x="2654300" y="2114550"/>
          <p14:tracePt t="109910" x="2673350" y="2101850"/>
          <p14:tracePt t="109928" x="2730500" y="2089150"/>
          <p14:tracePt t="109943" x="2743200" y="2082800"/>
          <p14:tracePt t="109984" x="2743200" y="2076450"/>
          <p14:tracePt t="109995" x="2743200" y="2070100"/>
          <p14:tracePt t="110010" x="2717800" y="2051050"/>
          <p14:tracePt t="110026" x="2686050" y="2038350"/>
          <p14:tracePt t="110027" x="2679700" y="2038350"/>
          <p14:tracePt t="110044" x="2654300" y="2025650"/>
          <p14:tracePt t="115688" x="2647950" y="2025650"/>
          <p14:tracePt t="116105" x="2647950" y="2019300"/>
          <p14:tracePt t="116114" x="2641600" y="2006600"/>
          <p14:tracePt t="116120" x="2616200" y="2006600"/>
          <p14:tracePt t="116132" x="2584450" y="1993900"/>
          <p14:tracePt t="116150" x="2527300" y="1993900"/>
          <p14:tracePt t="116166" x="2495550" y="1993900"/>
          <p14:tracePt t="116183" x="2438400" y="1987550"/>
          <p14:tracePt t="116199" x="2413000" y="1981200"/>
          <p14:tracePt t="116216" x="2374900" y="1974850"/>
          <p14:tracePt t="116232" x="2279650" y="1968500"/>
          <p14:tracePt t="116250" x="2209800" y="1968500"/>
          <p14:tracePt t="116266" x="2203450" y="1955800"/>
          <p14:tracePt t="116283" x="2203450" y="1949450"/>
          <p14:tracePt t="116299" x="2197100" y="1949450"/>
          <p14:tracePt t="116316" x="2184400" y="1949450"/>
          <p14:tracePt t="116333" x="2063750" y="1968500"/>
          <p14:tracePt t="116350" x="1555750" y="2012950"/>
          <p14:tracePt t="116366" x="1060450" y="2019300"/>
          <p14:tracePt t="116383" x="450850" y="2019300"/>
          <p14:tracePt t="116400" x="0" y="2019300"/>
          <p14:tracePt t="116470" x="0" y="2038350"/>
          <p14:tracePt t="116478" x="0" y="2070100"/>
          <p14:tracePt t="116482" x="0" y="2089150"/>
          <p14:tracePt t="116500" x="25400" y="2197100"/>
          <p14:tracePt t="116516" x="209550" y="2305050"/>
          <p14:tracePt t="116533" x="374650" y="2343150"/>
          <p14:tracePt t="116536" x="393700" y="2343150"/>
          <p14:tracePt t="116549" x="476250" y="2317750"/>
          <p14:tracePt t="116567" x="552450" y="2254250"/>
          <p14:tracePt t="116583" x="565150" y="2241550"/>
          <p14:tracePt t="116600" x="571500" y="2241550"/>
          <p14:tracePt t="116617" x="584200" y="2241550"/>
          <p14:tracePt t="116633" x="615950" y="2247900"/>
          <p14:tracePt t="116655" x="641350" y="2247900"/>
          <p14:tracePt t="116668" x="647700" y="2247900"/>
          <p14:tracePt t="116683" x="654050" y="2235200"/>
          <p14:tracePt t="116701" x="660400" y="2228850"/>
          <p14:tracePt t="116718" x="666750" y="2216150"/>
          <p14:tracePt t="116735" x="717550" y="2203450"/>
          <p14:tracePt t="116753" x="787400" y="2203450"/>
          <p14:tracePt t="116769" x="889000" y="2203450"/>
          <p14:tracePt t="116784" x="1003300" y="2197100"/>
          <p14:tracePt t="116800" x="1123950" y="2197100"/>
          <p14:tracePt t="116816" x="1212850" y="2197100"/>
          <p14:tracePt t="116833" x="1320800" y="2197100"/>
          <p14:tracePt t="116850" x="1435100" y="2197100"/>
          <p14:tracePt t="116867" x="1536700" y="2197100"/>
          <p14:tracePt t="116885" x="1574800" y="2184400"/>
          <p14:tracePt t="117374" x="1562100" y="2178050"/>
          <p14:tracePt t="117380" x="1536700" y="2178050"/>
          <p14:tracePt t="117385" x="1511300" y="2190750"/>
          <p14:tracePt t="117402" x="1384300" y="2235200"/>
          <p14:tracePt t="117419" x="1270000" y="2273300"/>
          <p14:tracePt t="117421" x="1250950" y="2279650"/>
          <p14:tracePt t="117434" x="1212850" y="2298700"/>
          <p14:tracePt t="117452" x="1149350" y="2317750"/>
          <p14:tracePt t="117468" x="1117600" y="2317750"/>
          <p14:tracePt t="117486" x="1073150" y="2317750"/>
          <p14:tracePt t="117502" x="996950" y="2324100"/>
          <p14:tracePt t="117520" x="825500" y="2330450"/>
          <p14:tracePt t="117536" x="723900" y="2317750"/>
          <p14:tracePt t="117541" x="654050" y="2292350"/>
          <p14:tracePt t="117551" x="603250" y="2273300"/>
          <p14:tracePt t="117568" x="558800" y="2235200"/>
          <p14:tracePt t="117584" x="552450" y="2222500"/>
          <p14:tracePt t="117627" x="558800" y="2228850"/>
          <p14:tracePt t="117633" x="565150" y="2235200"/>
          <p14:tracePt t="117650" x="603250" y="2260600"/>
          <p14:tracePt t="117667" x="717550" y="2311400"/>
          <p14:tracePt t="117685" x="806450" y="2336800"/>
          <p14:tracePt t="117700" x="863600" y="2349500"/>
          <p14:tracePt t="117718" x="889000" y="2368550"/>
          <p14:tracePt t="117734" x="908050" y="2400300"/>
          <p14:tracePt t="117751" x="920750" y="2419350"/>
          <p14:tracePt t="117768" x="939800" y="2444750"/>
          <p14:tracePt t="117784" x="958850" y="2457450"/>
          <p14:tracePt t="117801" x="977900" y="2457450"/>
          <p14:tracePt t="117889" x="977900" y="2451100"/>
          <p14:tracePt t="117894" x="971550" y="2425700"/>
          <p14:tracePt t="117902" x="965200" y="2406650"/>
          <p14:tracePt t="117920" x="895350" y="2349500"/>
          <p14:tracePt t="117936" x="863600" y="2336800"/>
          <p14:tracePt t="117952" x="844550" y="2336800"/>
          <p14:tracePt t="117969" x="838200" y="2336800"/>
          <p14:tracePt t="117985" x="838200" y="2355850"/>
          <p14:tracePt t="118001" x="838200" y="2381250"/>
          <p14:tracePt t="118018" x="838200" y="2400300"/>
          <p14:tracePt t="118034" x="838200" y="2406650"/>
          <p14:tracePt t="118052" x="844550" y="2419350"/>
          <p14:tracePt t="118067" x="857250" y="2438400"/>
          <p14:tracePt t="118084" x="876300" y="2451100"/>
          <p14:tracePt t="118100" x="889000" y="2470150"/>
          <p14:tracePt t="118119" x="908050" y="2489200"/>
          <p14:tracePt t="118135" x="920750" y="2495550"/>
          <p14:tracePt t="118168" x="920750" y="2501900"/>
          <p14:tracePt t="140685" x="927100" y="2501900"/>
          <p14:tracePt t="140730" x="933450" y="2508250"/>
          <p14:tracePt t="140737" x="939800" y="2508250"/>
          <p14:tracePt t="140744" x="952500" y="2508250"/>
          <p14:tracePt t="140762" x="971550" y="2508250"/>
          <p14:tracePt t="140774" x="984250" y="2501900"/>
          <p14:tracePt t="140793" x="1022350" y="2501900"/>
          <p14:tracePt t="140807" x="1073150" y="2501900"/>
          <p14:tracePt t="140824" x="1130300" y="2501900"/>
          <p14:tracePt t="140840" x="1212850" y="2501900"/>
          <p14:tracePt t="140857" x="1327150" y="2501900"/>
          <p14:tracePt t="140874" x="1428750" y="2501900"/>
          <p14:tracePt t="140891" x="1600200" y="2501900"/>
          <p14:tracePt t="140907" x="1746250" y="2533650"/>
          <p14:tracePt t="140924" x="1866900" y="2565400"/>
          <p14:tracePt t="140940" x="2057400" y="2590800"/>
          <p14:tracePt t="140957" x="2279650" y="2565400"/>
          <p14:tracePt t="140974" x="2457450" y="2489200"/>
          <p14:tracePt t="140990" x="2546350" y="2438400"/>
          <p14:tracePt t="141008" x="2584450" y="2406650"/>
          <p14:tracePt t="141024" x="2590800" y="2393950"/>
          <p14:tracePt t="141040" x="2590800" y="2387600"/>
          <p14:tracePt t="141058" x="2590800" y="2368550"/>
          <p14:tracePt t="141074" x="2559050" y="2273300"/>
          <p14:tracePt t="141091" x="2438400" y="2165350"/>
          <p14:tracePt t="141108" x="2159000" y="2082800"/>
          <p14:tracePt t="141126" x="1879600" y="2076450"/>
          <p14:tracePt t="141142" x="1606550" y="2133600"/>
          <p14:tracePt t="141144" x="1581150" y="2146300"/>
          <p14:tracePt t="141160" x="1492250" y="2171700"/>
          <p14:tracePt t="141176" x="1473200" y="2190750"/>
          <p14:tracePt t="141192" x="1473200" y="2209800"/>
          <p14:tracePt t="141208" x="1466850" y="2254250"/>
          <p14:tracePt t="141225" x="1447800" y="2330450"/>
          <p14:tracePt t="141242" x="1422400" y="2425700"/>
          <p14:tracePt t="141261" x="1416050" y="2508250"/>
          <p14:tracePt t="141274" x="1416050" y="2559050"/>
          <p14:tracePt t="141292" x="1498600" y="2641600"/>
          <p14:tracePt t="141308" x="1625600" y="2667000"/>
          <p14:tracePt t="141324" x="1727200" y="2667000"/>
          <p14:tracePt t="141344" x="1949450" y="2578100"/>
          <p14:tracePt t="141361" x="1993900" y="2552700"/>
          <p14:tracePt t="141378" x="2095500" y="2489200"/>
          <p14:tracePt t="141391" x="2165350" y="2444750"/>
          <p14:tracePt t="141408" x="2197100" y="2419350"/>
          <p14:tracePt t="141470" x="2197100" y="2413000"/>
          <p14:tracePt t="141474" x="2197100" y="2406650"/>
          <p14:tracePt t="141480" x="2171700" y="2393950"/>
          <p14:tracePt t="141494" x="2076450" y="2355850"/>
          <p14:tracePt t="141509" x="1936750" y="2343150"/>
          <p14:tracePt t="141525" x="1727200" y="2343150"/>
          <p14:tracePt t="141529" x="1657350" y="2343150"/>
          <p14:tracePt t="141541" x="1511300" y="2343150"/>
          <p14:tracePt t="141561" x="1409700" y="2362200"/>
          <p14:tracePt t="141575" x="1403350" y="2381250"/>
          <p14:tracePt t="141591" x="1390650" y="2413000"/>
          <p14:tracePt t="141607" x="1371600" y="2470150"/>
          <p14:tracePt t="141624" x="1365250" y="2508250"/>
          <p14:tracePt t="141641" x="1358900" y="2546350"/>
          <p14:tracePt t="141657" x="1371600" y="2578100"/>
          <p14:tracePt t="141676" x="1460500" y="2628900"/>
          <p14:tracePt t="141692" x="1587500" y="2635250"/>
          <p14:tracePt t="141708" x="1701800" y="2622550"/>
          <p14:tracePt t="141724" x="1797050" y="2584450"/>
          <p14:tracePt t="141742" x="1879600" y="2533650"/>
          <p14:tracePt t="141760" x="1905000" y="2508250"/>
          <p14:tracePt t="141775" x="1911350" y="2501900"/>
          <p14:tracePt t="141791" x="1911350" y="2495550"/>
          <p14:tracePt t="141808" x="1911350" y="2482850"/>
          <p14:tracePt t="141824" x="1892300" y="2457450"/>
          <p14:tracePt t="141842" x="1784350" y="2419350"/>
          <p14:tracePt t="141858" x="1600200" y="2413000"/>
          <p14:tracePt t="141859" x="1581150" y="2413000"/>
          <p14:tracePt t="141876" x="1428750" y="2425700"/>
          <p14:tracePt t="141891" x="1358900" y="2438400"/>
          <p14:tracePt t="141940" x="1358900" y="2444750"/>
          <p14:tracePt t="141952" x="1358900" y="2451100"/>
          <p14:tracePt t="141963" x="1358900" y="2463800"/>
          <p14:tracePt t="141976" x="1358900" y="2470150"/>
          <p14:tracePt t="141992" x="1358900" y="2476500"/>
          <p14:tracePt t="142737" x="1352550" y="2476500"/>
          <p14:tracePt t="142745" x="1346200" y="2476500"/>
          <p14:tracePt t="142761" x="1314450" y="2476500"/>
          <p14:tracePt t="142778" x="1263650" y="2476500"/>
          <p14:tracePt t="142796" x="1225550" y="2476500"/>
          <p14:tracePt t="142810" x="1219200" y="2476500"/>
          <p14:tracePt t="142826" x="1212850" y="2470150"/>
          <p14:tracePt t="142844" x="1206500" y="2457450"/>
          <p14:tracePt t="142859" x="1187450" y="2444750"/>
          <p14:tracePt t="142876" x="1162050" y="2425700"/>
          <p14:tracePt t="142892" x="1130300" y="2419350"/>
          <p14:tracePt t="142909" x="1117600" y="2413000"/>
          <p14:tracePt t="145661" x="1111250" y="2413000"/>
          <p14:tracePt t="145673" x="1060450" y="2413000"/>
          <p14:tracePt t="145681" x="1028700" y="2413000"/>
          <p14:tracePt t="145696" x="1003300" y="2413000"/>
          <p14:tracePt t="145713" x="990600" y="2406650"/>
          <p14:tracePt t="145730" x="977900" y="2406650"/>
          <p14:tracePt t="145749" x="952500" y="2406650"/>
          <p14:tracePt t="145762" x="927100" y="2406650"/>
          <p14:tracePt t="145779" x="882650" y="2406650"/>
          <p14:tracePt t="145796" x="850900" y="2419350"/>
          <p14:tracePt t="145812" x="844550" y="2432050"/>
          <p14:tracePt t="145829" x="844550" y="2438400"/>
          <p14:tracePt t="145846" x="844550" y="2463800"/>
          <p14:tracePt t="145862" x="844550" y="2495550"/>
          <p14:tracePt t="145879" x="844550" y="2565400"/>
          <p14:tracePt t="145895" x="857250" y="2635250"/>
          <p14:tracePt t="145912" x="869950" y="2705100"/>
          <p14:tracePt t="145930" x="908050" y="2806700"/>
          <p14:tracePt t="145948" x="1022350" y="2914650"/>
          <p14:tracePt t="145965" x="1117600" y="2959100"/>
          <p14:tracePt t="145980" x="1257300" y="2965450"/>
          <p14:tracePt t="145996" x="1390650" y="2921000"/>
          <p14:tracePt t="146013" x="1524000" y="2851150"/>
          <p14:tracePt t="146029" x="1651000" y="2774950"/>
          <p14:tracePt t="146033" x="1657350" y="2774950"/>
          <p14:tracePt t="146046" x="1670050" y="2774950"/>
          <p14:tracePt t="146106" x="1670050" y="2768600"/>
          <p14:tracePt t="146116" x="1670050" y="2762250"/>
          <p14:tracePt t="146124" x="1663700" y="2755900"/>
          <p14:tracePt t="146128" x="1657350" y="2755900"/>
          <p14:tracePt t="146146" x="1619250" y="2755900"/>
          <p14:tracePt t="146164" x="1339850" y="2755900"/>
          <p14:tracePt t="146180" x="1187450" y="2755900"/>
          <p14:tracePt t="146195" x="1155700" y="2755900"/>
          <p14:tracePt t="146212" x="1155700" y="2762250"/>
          <p14:tracePt t="146229" x="1155700" y="2774950"/>
          <p14:tracePt t="146247" x="1155700" y="2825750"/>
          <p14:tracePt t="146263" x="1155700" y="2863850"/>
          <p14:tracePt t="146280" x="1162050" y="2914650"/>
          <p14:tracePt t="146297" x="1174750" y="3009900"/>
          <p14:tracePt t="146313" x="1212850" y="3111500"/>
          <p14:tracePt t="146329" x="1250950" y="3181350"/>
          <p14:tracePt t="146347" x="1314450" y="3225800"/>
          <p14:tracePt t="146363" x="1397000" y="3225800"/>
          <p14:tracePt t="146380" x="1454150" y="3194050"/>
          <p14:tracePt t="146396" x="1492250" y="3162300"/>
          <p14:tracePt t="146413" x="1498600" y="3155950"/>
          <p14:tracePt t="146524" x="1498600" y="3149600"/>
          <p14:tracePt t="146537" x="1498600" y="3136900"/>
          <p14:tracePt t="146553" x="1485900" y="3130550"/>
          <p14:tracePt t="146565" x="1479550" y="3124200"/>
          <p14:tracePt t="146579" x="1473200" y="3124200"/>
          <p14:tracePt t="146597" x="1466850" y="3124200"/>
          <p14:tracePt t="146654" x="1460500" y="3124200"/>
          <p14:tracePt t="146662" x="1454150" y="3124200"/>
          <p14:tracePt t="146671" x="1428750" y="3130550"/>
          <p14:tracePt t="146679" x="1390650" y="3143250"/>
          <p14:tracePt t="146697" x="1314450" y="3168650"/>
          <p14:tracePt t="146712" x="1219200" y="3200400"/>
          <p14:tracePt t="146729" x="1130300" y="3206750"/>
          <p14:tracePt t="146746" x="1016000" y="3206750"/>
          <p14:tracePt t="146763" x="857250" y="3200400"/>
          <p14:tracePt t="146779" x="825500" y="3187700"/>
          <p14:tracePt t="146797" x="819150" y="3175000"/>
          <p14:tracePt t="146813" x="819150" y="3168650"/>
          <p14:tracePt t="146830" x="819150" y="3162300"/>
          <p14:tracePt t="146846" x="812800" y="3155950"/>
          <p14:tracePt t="146864" x="812800" y="3143250"/>
          <p14:tracePt t="146939" x="812800" y="3136900"/>
          <p14:tracePt t="146944" x="819150" y="3136900"/>
          <p14:tracePt t="146949" x="819150" y="3124200"/>
          <p14:tracePt t="146964" x="838200" y="3105150"/>
          <p14:tracePt t="146980" x="844550" y="3092450"/>
          <p14:tracePt t="146997" x="857250" y="3086100"/>
          <p14:tracePt t="147013" x="876300" y="3067050"/>
          <p14:tracePt t="147030" x="908050" y="3022600"/>
          <p14:tracePt t="147034" x="920750" y="3016250"/>
          <p14:tracePt t="147048" x="933450" y="2997200"/>
          <p14:tracePt t="147063" x="933450" y="2990850"/>
          <p14:tracePt t="147120" x="933450" y="2984500"/>
          <p14:tracePt t="147133" x="933450" y="2978150"/>
          <p14:tracePt t="147139" x="933450" y="2971800"/>
          <p14:tracePt t="147151" x="933450" y="2965450"/>
          <p14:tracePt t="147171" x="933450" y="2959100"/>
          <p14:tracePt t="147243" x="933450" y="2952750"/>
          <p14:tracePt t="147248" x="933450" y="2946400"/>
          <p14:tracePt t="147263" x="933450" y="2940050"/>
          <p14:tracePt t="147280" x="933450" y="2933700"/>
          <p14:tracePt t="151765" x="933450" y="2940050"/>
          <p14:tracePt t="151775" x="939800" y="2940050"/>
          <p14:tracePt t="151787" x="958850" y="2959100"/>
          <p14:tracePt t="151801" x="1016000" y="2965450"/>
          <p14:tracePt t="151818" x="1079500" y="2965450"/>
          <p14:tracePt t="151834" x="1136650" y="2965450"/>
          <p14:tracePt t="151852" x="1155700" y="2965450"/>
          <p14:tracePt t="151892" x="1155700" y="2959100"/>
          <p14:tracePt t="151903" x="1155700" y="2952750"/>
          <p14:tracePt t="151920" x="1104900" y="2901950"/>
          <p14:tracePt t="151936" x="1054100" y="2857500"/>
          <p14:tracePt t="151952" x="1016000" y="2832100"/>
          <p14:tracePt t="151968" x="990600" y="2825750"/>
          <p14:tracePt t="151984" x="977900" y="2825750"/>
          <p14:tracePt t="152001" x="971550" y="2825750"/>
          <p14:tracePt t="152018" x="958850" y="2832100"/>
          <p14:tracePt t="152036" x="927100" y="2870200"/>
          <p14:tracePt t="152052" x="908050" y="2908300"/>
          <p14:tracePt t="152069" x="901700" y="2933700"/>
          <p14:tracePt t="152085" x="901700" y="2959100"/>
          <p14:tracePt t="152102" x="901700" y="2978150"/>
          <p14:tracePt t="152120" x="933450" y="3003550"/>
          <p14:tracePt t="152136" x="996950" y="3003550"/>
          <p14:tracePt t="152152" x="1060450" y="2965450"/>
          <p14:tracePt t="152169" x="1085850" y="2933700"/>
          <p14:tracePt t="152185" x="1092200" y="2921000"/>
          <p14:tracePt t="152202" x="1092200" y="2908300"/>
          <p14:tracePt t="152219" x="1092200" y="2901950"/>
          <p14:tracePt t="152235" x="1085850" y="2882900"/>
          <p14:tracePt t="152252" x="1041400" y="2876550"/>
          <p14:tracePt t="152269" x="990600" y="2876550"/>
          <p14:tracePt t="152285" x="933450" y="2876550"/>
          <p14:tracePt t="152302" x="895350" y="2870200"/>
          <p14:tracePt t="152319" x="857250" y="2870200"/>
          <p14:tracePt t="152336" x="844550" y="2882900"/>
          <p14:tracePt t="152352" x="844550" y="2895600"/>
          <p14:tracePt t="152369" x="838200" y="2927350"/>
          <p14:tracePt t="152386" x="844550" y="2952750"/>
          <p14:tracePt t="152402" x="857250" y="2971800"/>
          <p14:tracePt t="152418" x="908050" y="2971800"/>
          <p14:tracePt t="152437" x="990600" y="2946400"/>
          <p14:tracePt t="152453" x="1022350" y="2933700"/>
          <p14:tracePt t="152469" x="1028700" y="2933700"/>
          <p14:tracePt t="152496" x="1028700" y="2927350"/>
          <p14:tracePt t="152508" x="1028700" y="2921000"/>
          <p14:tracePt t="152519" x="1016000" y="2908300"/>
          <p14:tracePt t="152535" x="984250" y="2901950"/>
          <p14:tracePt t="152552" x="952500" y="2901950"/>
          <p14:tracePt t="152569" x="933450" y="2901950"/>
          <p14:tracePt t="152588" x="927100" y="2908300"/>
          <p14:tracePt t="152601" x="927100" y="2914650"/>
          <p14:tracePt t="152619" x="920750" y="2927350"/>
          <p14:tracePt t="152635" x="920750" y="2933700"/>
          <p14:tracePt t="152652" x="920750" y="2965450"/>
          <p14:tracePt t="156639" x="920750" y="2971800"/>
          <p14:tracePt t="156768" x="920750" y="2965450"/>
          <p14:tracePt t="156777" x="920750" y="2959100"/>
          <p14:tracePt t="156780" x="920750" y="2952750"/>
          <p14:tracePt t="156793" x="920750" y="2946400"/>
          <p14:tracePt t="156808" x="920750" y="2927350"/>
          <p14:tracePt t="156824" x="920750" y="2908300"/>
          <p14:tracePt t="156840" x="920750" y="2876550"/>
          <p14:tracePt t="156923" x="914400" y="2876550"/>
          <p14:tracePt t="156932" x="908050" y="2882900"/>
          <p14:tracePt t="156940" x="876300" y="2908300"/>
          <p14:tracePt t="156957" x="831850" y="2946400"/>
          <p14:tracePt t="156973" x="831850" y="2959100"/>
          <p14:tracePt t="156990" x="831850" y="2971800"/>
          <p14:tracePt t="157008" x="831850" y="2997200"/>
          <p14:tracePt t="157024" x="850900" y="3028950"/>
          <p14:tracePt t="157040" x="908050" y="3035300"/>
          <p14:tracePt t="157056" x="984250" y="3035300"/>
          <p14:tracePt t="157073" x="1104900" y="2990850"/>
          <p14:tracePt t="157090" x="1162050" y="2971800"/>
          <p14:tracePt t="157140" x="1162050" y="2965450"/>
          <p14:tracePt t="157148" x="1162050" y="2959100"/>
          <p14:tracePt t="157158" x="1162050" y="2952750"/>
          <p14:tracePt t="157174" x="1123950" y="2908300"/>
          <p14:tracePt t="157190" x="1073150" y="2882900"/>
          <p14:tracePt t="157207" x="971550" y="2876550"/>
          <p14:tracePt t="157223" x="914400" y="2882900"/>
          <p14:tracePt t="157240" x="895350" y="2895600"/>
          <p14:tracePt t="157256" x="882650" y="2908300"/>
          <p14:tracePt t="157292" x="876300" y="2927350"/>
          <p14:tracePt t="157309" x="876300" y="2946400"/>
          <p14:tracePt t="157324" x="876300" y="2965450"/>
          <p14:tracePt t="157340" x="895350" y="2997200"/>
          <p14:tracePt t="157357" x="939800" y="3003550"/>
          <p14:tracePt t="157374" x="990600" y="3003550"/>
          <p14:tracePt t="157390" x="1028700" y="2997200"/>
          <p14:tracePt t="157407" x="1041400" y="2990850"/>
          <p14:tracePt t="157435" x="1041400" y="2984500"/>
          <p14:tracePt t="157447" x="1041400" y="2971800"/>
          <p14:tracePt t="157458" x="1035050" y="2959100"/>
          <p14:tracePt t="157473" x="1003300" y="2927350"/>
          <p14:tracePt t="157490" x="946150" y="2914650"/>
          <p14:tracePt t="157508" x="889000" y="2914650"/>
          <p14:tracePt t="157524" x="857250" y="2914650"/>
          <p14:tracePt t="157541" x="838200" y="2914650"/>
          <p14:tracePt t="157557" x="831850" y="2921000"/>
          <p14:tracePt t="157574" x="825500" y="2927350"/>
          <p14:tracePt t="157607" x="825500" y="2940050"/>
          <p14:tracePt t="157624" x="825500" y="2959100"/>
          <p14:tracePt t="157641" x="838200" y="2978150"/>
          <p14:tracePt t="157657" x="857250" y="2990850"/>
          <p14:tracePt t="157673" x="895350" y="2990850"/>
          <p14:tracePt t="157690" x="933450" y="2990850"/>
          <p14:tracePt t="157707" x="958850" y="2971800"/>
          <p14:tracePt t="157741" x="958850" y="2965450"/>
          <p14:tracePt t="157748" x="958850" y="2959100"/>
          <p14:tracePt t="157758" x="958850" y="2952750"/>
          <p14:tracePt t="157775" x="939800" y="2933700"/>
          <p14:tracePt t="157793" x="895350" y="2933700"/>
          <p14:tracePt t="157808" x="869950" y="2933700"/>
          <p14:tracePt t="157848" x="869950" y="2940050"/>
          <p14:tracePt t="165395" x="876300" y="2940050"/>
          <p14:tracePt t="165399" x="889000" y="2940050"/>
          <p14:tracePt t="165415" x="920750" y="2946400"/>
          <p14:tracePt t="165431" x="952500" y="2952750"/>
          <p14:tracePt t="165448" x="958850" y="2952750"/>
          <p14:tracePt t="165465" x="965200" y="2959100"/>
          <p14:tracePt t="165530" x="965200" y="2952750"/>
          <p14:tracePt t="165536" x="965200" y="2940050"/>
          <p14:tracePt t="165550" x="952500" y="2921000"/>
          <p14:tracePt t="165566" x="939800" y="2914650"/>
          <p14:tracePt t="165568" x="933450" y="2908300"/>
          <p14:tracePt t="165582" x="908050" y="2901950"/>
          <p14:tracePt t="165598" x="869950" y="2882900"/>
          <p14:tracePt t="165615" x="869950" y="2876550"/>
          <p14:tracePt t="165632" x="863600" y="2876550"/>
          <p14:tracePt t="165654" x="838200" y="2908300"/>
          <p14:tracePt t="165667" x="825500" y="2927350"/>
          <p14:tracePt t="165668" x="819150" y="2933700"/>
          <p14:tracePt t="165684" x="812800" y="2952750"/>
          <p14:tracePt t="165700" x="812800" y="2965450"/>
          <p14:tracePt t="165716" x="812800" y="2984500"/>
          <p14:tracePt t="165733" x="819150" y="3016250"/>
          <p14:tracePt t="165749" x="857250" y="3054350"/>
          <p14:tracePt t="165769" x="914400" y="3079750"/>
          <p14:tracePt t="165783" x="958850" y="3092450"/>
          <p14:tracePt t="165800" x="996950" y="3092450"/>
          <p14:tracePt t="165816" x="1035050" y="3086100"/>
          <p14:tracePt t="165833" x="1047750" y="3073400"/>
          <p14:tracePt t="165850" x="1047750" y="3067050"/>
          <p14:tracePt t="165866" x="1047750" y="3054350"/>
          <p14:tracePt t="165885" x="1041400" y="3009900"/>
          <p14:tracePt t="165899" x="1028700" y="2971800"/>
          <p14:tracePt t="165916" x="984250" y="2946400"/>
          <p14:tracePt t="165932" x="952500" y="2940050"/>
          <p14:tracePt t="165950" x="914400" y="2940050"/>
          <p14:tracePt t="165965" x="876300" y="2952750"/>
          <p14:tracePt t="165982" x="850900" y="2965450"/>
          <p14:tracePt t="166000" x="838200" y="2990850"/>
          <p14:tracePt t="166016" x="838200" y="3003550"/>
          <p14:tracePt t="166032" x="838200" y="3009900"/>
          <p14:tracePt t="166049" x="838200" y="3041650"/>
          <p14:tracePt t="166065" x="857250" y="3060700"/>
          <p14:tracePt t="166082" x="914400" y="3079750"/>
          <p14:tracePt t="166099" x="984250" y="3079750"/>
          <p14:tracePt t="166116" x="1028700" y="3054350"/>
          <p14:tracePt t="166132" x="1041400" y="3048000"/>
          <p14:tracePt t="166165" x="1041400" y="3041650"/>
          <p14:tracePt t="166184" x="1041400" y="3028950"/>
          <p14:tracePt t="166199" x="1028700" y="3003550"/>
          <p14:tracePt t="166216" x="984250" y="2978150"/>
          <p14:tracePt t="166232" x="933450" y="2971800"/>
          <p14:tracePt t="166249" x="895350" y="2971800"/>
          <p14:tracePt t="166265" x="863600" y="2971800"/>
          <p14:tracePt t="166282" x="857250" y="2971800"/>
          <p14:tracePt t="166299" x="857250" y="2978150"/>
          <p14:tracePt t="166317" x="857250" y="2990850"/>
          <p14:tracePt t="166333" x="857250" y="3003550"/>
          <p14:tracePt t="166349" x="857250" y="3028950"/>
          <p14:tracePt t="166366" x="857250" y="3048000"/>
          <p14:tracePt t="166384" x="889000" y="3054350"/>
          <p14:tracePt t="166400" x="895350" y="3041650"/>
          <p14:tracePt t="166415" x="908050" y="3035300"/>
          <p14:tracePt t="166466" x="908050" y="3028950"/>
          <p14:tracePt t="166482" x="908050" y="3022600"/>
          <p14:tracePt t="166490" x="908050" y="3016250"/>
          <p14:tracePt t="175129" x="908050" y="3009900"/>
          <p14:tracePt t="175141" x="908050" y="3003550"/>
          <p14:tracePt t="175146" x="908050" y="2997200"/>
          <p14:tracePt t="175160" x="908050" y="2984500"/>
          <p14:tracePt t="175176" x="901700" y="2965450"/>
          <p14:tracePt t="175192" x="895350" y="2946400"/>
          <p14:tracePt t="175209" x="863600" y="2921000"/>
          <p14:tracePt t="175227" x="774700" y="2927350"/>
          <p14:tracePt t="175243" x="692150" y="2946400"/>
          <p14:tracePt t="175261" x="647700" y="2959100"/>
          <p14:tracePt t="175295" x="647700" y="2965450"/>
          <p14:tracePt t="175308" x="641350" y="2990850"/>
          <p14:tracePt t="175324" x="641350" y="3035300"/>
          <p14:tracePt t="175341" x="641350" y="3086100"/>
          <p14:tracePt t="175358" x="641350" y="3124200"/>
          <p14:tracePt t="175375" x="698500" y="3200400"/>
          <p14:tracePt t="175391" x="774700" y="3238500"/>
          <p14:tracePt t="175408" x="869950" y="3244850"/>
          <p14:tracePt t="175425" x="965200" y="3213100"/>
          <p14:tracePt t="175442" x="1022350" y="3162300"/>
          <p14:tracePt t="175460" x="1047750" y="3136900"/>
          <p14:tracePt t="175475" x="1047750" y="3130550"/>
          <p14:tracePt t="175495" x="1047750" y="3111500"/>
          <p14:tracePt t="175508" x="1035050" y="3067050"/>
          <p14:tracePt t="175525" x="996950" y="3016250"/>
          <p14:tracePt t="175528" x="984250" y="3003550"/>
          <p14:tracePt t="175542" x="958850" y="2990850"/>
          <p14:tracePt t="175558" x="927100" y="2978150"/>
          <p14:tracePt t="175575" x="889000" y="2965450"/>
          <p14:tracePt t="175592" x="876300" y="2959100"/>
          <p14:tracePt t="175608" x="863600" y="2959100"/>
          <p14:tracePt t="175625" x="850900" y="2959100"/>
          <p14:tracePt t="175641" x="838200" y="2959100"/>
          <p14:tracePt t="175658" x="838200" y="2971800"/>
          <p14:tracePt t="175676" x="831850" y="2984500"/>
          <p14:tracePt t="175692" x="831850" y="3009900"/>
          <p14:tracePt t="175708" x="831850" y="3028950"/>
          <p14:tracePt t="175726" x="831850" y="3048000"/>
          <p14:tracePt t="175742" x="863600" y="3067050"/>
          <p14:tracePt t="175759" x="952500" y="3073400"/>
          <p14:tracePt t="175776" x="1009650" y="3060700"/>
          <p14:tracePt t="175793" x="1054100" y="3041650"/>
          <p14:tracePt t="175809" x="1079500" y="3016250"/>
          <p14:tracePt t="175825" x="1085850" y="2990850"/>
          <p14:tracePt t="175842" x="1085850" y="2959100"/>
          <p14:tracePt t="175859" x="1060450" y="2908300"/>
          <p14:tracePt t="175876" x="990600" y="2863850"/>
          <p14:tracePt t="175892" x="908050" y="2851150"/>
          <p14:tracePt t="175908" x="838200" y="2851150"/>
          <p14:tracePt t="175925" x="812800" y="2851150"/>
          <p14:tracePt t="175942" x="806450" y="2857500"/>
          <p14:tracePt t="175959" x="806450" y="2863850"/>
          <p14:tracePt t="175977" x="806450" y="2876550"/>
          <p14:tracePt t="175995" x="806450" y="2889250"/>
          <p14:tracePt t="176010" x="806450" y="2921000"/>
          <p14:tracePt t="176029" x="806450" y="2965450"/>
          <p14:tracePt t="176036" x="812800" y="2984500"/>
          <p14:tracePt t="176044" x="819150" y="2990850"/>
          <p14:tracePt t="176059" x="850900" y="3003550"/>
          <p14:tracePt t="176076" x="882650" y="3003550"/>
          <p14:tracePt t="176092" x="914400" y="2990850"/>
          <p14:tracePt t="176109" x="933450" y="2971800"/>
          <p14:tracePt t="176144" x="933450" y="2959100"/>
          <p14:tracePt t="176159" x="933450" y="2946400"/>
          <p14:tracePt t="176175" x="933450" y="2933700"/>
          <p14:tracePt t="176192" x="927100" y="2927350"/>
          <p14:tracePt t="176209" x="901700" y="2927350"/>
          <p14:tracePt t="176227" x="863600" y="2933700"/>
          <p14:tracePt t="176242" x="857250" y="2940050"/>
          <p14:tracePt t="176259" x="844550" y="2952750"/>
          <p14:tracePt t="176276" x="844550" y="2965450"/>
          <p14:tracePt t="176292" x="844550" y="2971800"/>
          <p14:tracePt t="176309" x="844550" y="2984500"/>
          <p14:tracePt t="176327" x="850900" y="3009900"/>
          <p14:tracePt t="176343" x="869950" y="3016250"/>
          <p14:tracePt t="176359" x="882650" y="3016250"/>
          <p14:tracePt t="176376" x="895350" y="3016250"/>
          <p14:tracePt t="176409" x="895350" y="3009900"/>
          <p14:tracePt t="176444" x="895350" y="3003550"/>
          <p14:tracePt t="176460" x="895350" y="2997200"/>
          <p14:tracePt t="176476" x="889000" y="2990850"/>
          <p14:tracePt t="176484" x="882650" y="2984500"/>
          <p14:tracePt t="176493" x="876300" y="2984500"/>
          <p14:tracePt t="176510" x="857250" y="2971800"/>
          <p14:tracePt t="188721" x="857250" y="2978150"/>
          <p14:tracePt t="188766" x="857250" y="2984500"/>
          <p14:tracePt t="188773" x="857250" y="2990850"/>
          <p14:tracePt t="188788" x="857250" y="3003550"/>
          <p14:tracePt t="188800" x="857250" y="3022600"/>
          <p14:tracePt t="188808" x="857250" y="3041650"/>
          <p14:tracePt t="188821" x="857250" y="3067050"/>
          <p14:tracePt t="188838" x="857250" y="3111500"/>
          <p14:tracePt t="188856" x="882650" y="3181350"/>
          <p14:tracePt t="188872" x="914400" y="3244850"/>
          <p14:tracePt t="188888" x="946150" y="3302000"/>
          <p14:tracePt t="188905" x="990600" y="3359150"/>
          <p14:tracePt t="188921" x="1047750" y="3422650"/>
          <p14:tracePt t="188938" x="1111250" y="3486150"/>
          <p14:tracePt t="188956" x="1149350" y="3517900"/>
          <p14:tracePt t="188972" x="1155700" y="3536950"/>
          <p14:tracePt t="188990" x="1168400" y="3536950"/>
          <p14:tracePt t="189009" x="1168400" y="3549650"/>
          <p14:tracePt t="189025" x="1174750" y="3562350"/>
          <p14:tracePt t="189031" x="1181100" y="3562350"/>
          <p14:tracePt t="189124" x="1181100" y="3556000"/>
          <p14:tracePt t="189132" x="1181100" y="3549650"/>
          <p14:tracePt t="189140" x="1181100" y="3543300"/>
          <p14:tracePt t="189157" x="1149350" y="3505200"/>
          <p14:tracePt t="189173" x="1123950" y="3498850"/>
          <p14:tracePt t="189190" x="1111250" y="3492500"/>
          <p14:tracePt t="189206" x="1092200" y="3492500"/>
          <p14:tracePt t="189224" x="1073150" y="3492500"/>
          <p14:tracePt t="189240" x="1041400" y="3492500"/>
          <p14:tracePt t="189256" x="1003300" y="3498850"/>
          <p14:tracePt t="189275" x="990600" y="3498850"/>
          <p14:tracePt t="189290" x="984250" y="3498850"/>
          <p14:tracePt t="189372" x="984250" y="3492500"/>
          <p14:tracePt t="189389" x="977900" y="3492500"/>
          <p14:tracePt t="189457" x="977900" y="3486150"/>
          <p14:tracePt t="189467" x="977900" y="3473450"/>
          <p14:tracePt t="189474" x="977900" y="3467100"/>
          <p14:tracePt t="189490" x="977900" y="3448050"/>
          <p14:tracePt t="189509" x="977900" y="3441700"/>
          <p14:tracePt t="189525" x="977900" y="3435350"/>
          <p14:tracePt t="195715" x="977900" y="3429000"/>
          <p14:tracePt t="195731" x="977900" y="3416300"/>
          <p14:tracePt t="195750" x="977900" y="3403600"/>
          <p14:tracePt t="195891" x="977900" y="3397250"/>
          <p14:tracePt t="195900" x="977900" y="3390900"/>
          <p14:tracePt t="195912" x="971550" y="3359150"/>
          <p14:tracePt t="195928" x="971550" y="3333750"/>
          <p14:tracePt t="195945" x="965200" y="3327400"/>
          <p14:tracePt t="195964" x="965200" y="3321050"/>
          <p14:tracePt t="196093" x="965200" y="3333750"/>
          <p14:tracePt t="196097" x="965200" y="3340100"/>
          <p14:tracePt t="196112" x="965200" y="3378200"/>
          <p14:tracePt t="196128" x="965200" y="3390900"/>
          <p14:tracePt t="196145" x="965200" y="3416300"/>
          <p14:tracePt t="196162" x="965200" y="3454400"/>
          <p14:tracePt t="196180" x="984250" y="3524250"/>
          <p14:tracePt t="196199" x="1022350" y="3562350"/>
          <p14:tracePt t="196212" x="1041400" y="3568700"/>
          <p14:tracePt t="196229" x="1066800" y="3568700"/>
          <p14:tracePt t="196246" x="1092200" y="3549650"/>
          <p14:tracePt t="196262" x="1111250" y="3524250"/>
          <p14:tracePt t="196279" x="1117600" y="3505200"/>
          <p14:tracePt t="196296" x="1117600" y="3492500"/>
          <p14:tracePt t="196312" x="1117600" y="3473450"/>
          <p14:tracePt t="196329" x="1117600" y="3422650"/>
          <p14:tracePt t="196347" x="1098550" y="3397250"/>
          <p14:tracePt t="196364" x="1047750" y="3384550"/>
          <p14:tracePt t="196380" x="1016000" y="3384550"/>
          <p14:tracePt t="196396" x="984250" y="3384550"/>
          <p14:tracePt t="196412" x="965200" y="3397250"/>
          <p14:tracePt t="196429" x="946150" y="3416300"/>
          <p14:tracePt t="196446" x="933450" y="3429000"/>
          <p14:tracePt t="196464" x="927100" y="3441700"/>
          <p14:tracePt t="196479" x="927100" y="3448050"/>
          <p14:tracePt t="196496" x="927100" y="3460750"/>
          <p14:tracePt t="196512" x="933450" y="3479800"/>
          <p14:tracePt t="196529" x="939800" y="3492500"/>
          <p14:tracePt t="196533" x="946150" y="3498850"/>
          <p14:tracePt t="196548" x="965200" y="3498850"/>
          <p14:tracePt t="196563" x="971550" y="3498850"/>
          <p14:tracePt t="196579" x="977900" y="3498850"/>
          <p14:tracePt t="196651" x="977900" y="3492500"/>
          <p14:tracePt t="196655" x="977900" y="3486150"/>
          <p14:tracePt t="196665" x="977900" y="3479800"/>
          <p14:tracePt t="196680" x="977900" y="3467100"/>
          <p14:tracePt t="196697" x="977900" y="3448050"/>
          <p14:tracePt t="196713" x="977900" y="3441700"/>
          <p14:tracePt t="196729" x="977900" y="3435350"/>
          <p14:tracePt t="196746" x="971550" y="3422650"/>
          <p14:tracePt t="196763" x="946150" y="3416300"/>
          <p14:tracePt t="196779" x="914400" y="3429000"/>
          <p14:tracePt t="196796" x="901700" y="3448050"/>
          <p14:tracePt t="196813" x="901700" y="3454400"/>
          <p14:tracePt t="196830" x="895350" y="3454400"/>
          <p14:tracePt t="196846" x="895350" y="3467100"/>
          <p14:tracePt t="196863" x="895350" y="3473450"/>
          <p14:tracePt t="196879" x="895350" y="3486150"/>
          <p14:tracePt t="196896" x="914400" y="3498850"/>
          <p14:tracePt t="196913" x="952500" y="3498850"/>
          <p14:tracePt t="196929" x="977900" y="3498850"/>
          <p14:tracePt t="196946" x="990600" y="3486150"/>
          <p14:tracePt t="196963" x="996950" y="3479800"/>
          <p14:tracePt t="196979" x="996950" y="3473450"/>
          <p14:tracePt t="196996" x="996950" y="3460750"/>
          <p14:tracePt t="197013" x="996950" y="3441700"/>
          <p14:tracePt t="197030" x="990600" y="3429000"/>
          <p14:tracePt t="197046" x="984250" y="3422650"/>
          <p14:tracePt t="197063" x="984250" y="3416300"/>
          <p14:tracePt t="197095" x="977900" y="3422650"/>
          <p14:tracePt t="197104" x="977900" y="3429000"/>
          <p14:tracePt t="197113" x="977900" y="3435350"/>
          <p14:tracePt t="197131" x="977900" y="3460750"/>
          <p14:tracePt t="211254" x="977900" y="3448050"/>
          <p14:tracePt t="211262" x="971550" y="3448050"/>
          <p14:tracePt t="211269" x="971550" y="3441700"/>
          <p14:tracePt t="211299" x="965200" y="3441700"/>
          <p14:tracePt t="211306" x="958850" y="3441700"/>
          <p14:tracePt t="211313" x="939800" y="3429000"/>
          <p14:tracePt t="211329" x="895350" y="3409950"/>
          <p14:tracePt t="211345" x="844550" y="3378200"/>
          <p14:tracePt t="211361" x="812800" y="3346450"/>
          <p14:tracePt t="211378" x="762000" y="3321050"/>
          <p14:tracePt t="211395" x="711200" y="3295650"/>
          <p14:tracePt t="211411" x="692150" y="3295650"/>
          <p14:tracePt t="211447" x="692150" y="3302000"/>
          <p14:tracePt t="211461" x="685800" y="3314700"/>
          <p14:tracePt t="211478" x="685800" y="3359150"/>
          <p14:tracePt t="211494" x="685800" y="3416300"/>
          <p14:tracePt t="211495" x="685800" y="3448050"/>
          <p14:tracePt t="211512" x="730250" y="3562350"/>
          <p14:tracePt t="211528" x="800100" y="3663950"/>
          <p14:tracePt t="211544" x="895350" y="3702050"/>
          <p14:tracePt t="211560" x="984250" y="3702050"/>
          <p14:tracePt t="211577" x="1054100" y="3663950"/>
          <p14:tracePt t="211594" x="1085850" y="3638550"/>
          <p14:tracePt t="211611" x="1092200" y="3632200"/>
          <p14:tracePt t="211628" x="1092200" y="3619500"/>
          <p14:tracePt t="211645" x="1092200" y="3600450"/>
          <p14:tracePt t="211661" x="1092200" y="3556000"/>
          <p14:tracePt t="211678" x="1092200" y="3524250"/>
          <p14:tracePt t="211696" x="1079500" y="3486150"/>
          <p14:tracePt t="211711" x="1047750" y="3460750"/>
          <p14:tracePt t="211728" x="996950" y="3448050"/>
          <p14:tracePt t="211744" x="939800" y="3448050"/>
          <p14:tracePt t="211762" x="914400" y="3454400"/>
          <p14:tracePt t="211779" x="895350" y="3473450"/>
          <p14:tracePt t="211796" x="889000" y="3486150"/>
          <p14:tracePt t="211811" x="889000" y="3498850"/>
          <p14:tracePt t="211828" x="876300" y="3524250"/>
          <p14:tracePt t="211844" x="876300" y="3536950"/>
          <p14:tracePt t="211861" x="876300" y="3556000"/>
          <p14:tracePt t="211879" x="876300" y="3575050"/>
          <p14:tracePt t="211895" x="901700" y="3613150"/>
          <p14:tracePt t="211911" x="958850" y="3619500"/>
          <p14:tracePt t="211928" x="1016000" y="3613150"/>
          <p14:tracePt t="211944" x="1047750" y="3600450"/>
          <p14:tracePt t="211962" x="1060450" y="3594100"/>
          <p14:tracePt t="211978" x="1060450" y="3587750"/>
          <p14:tracePt t="211996" x="1060450" y="3549650"/>
          <p14:tracePt t="212012" x="1060450" y="3505200"/>
          <p14:tracePt t="212029" x="1047750" y="3460750"/>
          <p14:tracePt t="212032" x="1041400" y="3448050"/>
          <p14:tracePt t="212045" x="1022350" y="3435350"/>
          <p14:tracePt t="212062" x="996950" y="3422650"/>
          <p14:tracePt t="212078" x="984250" y="3416300"/>
          <p14:tracePt t="212095" x="952500" y="3403600"/>
          <p14:tracePt t="212112" x="920750" y="3397250"/>
          <p14:tracePt t="212128" x="889000" y="3397250"/>
          <p14:tracePt t="212146" x="863600" y="3403600"/>
          <p14:tracePt t="212162" x="863600" y="3409950"/>
          <p14:tracePt t="212178" x="863600" y="3422650"/>
          <p14:tracePt t="212179" x="863600" y="3429000"/>
          <p14:tracePt t="212195" x="857250" y="3435350"/>
          <p14:tracePt t="212212" x="857250" y="3448050"/>
          <p14:tracePt t="212228" x="857250" y="3460750"/>
          <p14:tracePt t="212245" x="869950" y="3479800"/>
          <p14:tracePt t="212262" x="908050" y="3505200"/>
          <p14:tracePt t="212278" x="965200" y="3511550"/>
          <p14:tracePt t="212296" x="1028700" y="3498850"/>
          <p14:tracePt t="212312" x="1060450" y="3479800"/>
          <p14:tracePt t="212328" x="1073150" y="3467100"/>
          <p14:tracePt t="212363" x="1073150" y="3460750"/>
          <p14:tracePt t="212378" x="1073150" y="3441700"/>
          <p14:tracePt t="212395" x="1054100" y="3416300"/>
          <p14:tracePt t="212411" x="1035050" y="3397250"/>
          <p14:tracePt t="212428" x="1016000" y="3384550"/>
          <p14:tracePt t="212445" x="996950" y="3384550"/>
          <p14:tracePt t="212463" x="984250" y="3384550"/>
          <p14:tracePt t="212478" x="971550" y="3384550"/>
          <p14:tracePt t="212495" x="965200" y="3397250"/>
          <p14:tracePt t="212511" x="958850" y="3403600"/>
          <p14:tracePt t="212529" x="958850" y="3416300"/>
          <p14:tracePt t="212532" x="958850" y="3422650"/>
          <p14:tracePt t="212546" x="958850" y="3435350"/>
          <p14:tracePt t="212562" x="958850" y="3467100"/>
          <p14:tracePt t="212563" x="958850" y="3473450"/>
          <p14:tracePt t="212578" x="971550" y="3498850"/>
          <p14:tracePt t="212595" x="1003300" y="3511550"/>
          <p14:tracePt t="212612" x="1028700" y="3511550"/>
          <p14:tracePt t="212629" x="1041400" y="3492500"/>
          <p14:tracePt t="212646" x="1047750" y="3473450"/>
          <p14:tracePt t="212662" x="1054100" y="3467100"/>
          <p14:tracePt t="212679" x="1054100" y="3448050"/>
          <p14:tracePt t="212696" x="1054100" y="3441700"/>
          <p14:tracePt t="212713" x="1054100" y="3435350"/>
          <p14:tracePt t="212729" x="1047750" y="3422650"/>
          <p14:tracePt t="212746" x="1028700" y="3416300"/>
          <p14:tracePt t="212762" x="971550" y="3416300"/>
          <p14:tracePt t="212779" x="939800" y="3416300"/>
          <p14:tracePt t="212796" x="914400" y="3429000"/>
          <p14:tracePt t="212813" x="908050" y="3435350"/>
          <p14:tracePt t="212829" x="908050" y="3448050"/>
          <p14:tracePt t="212845" x="908050" y="3460750"/>
          <p14:tracePt t="212863" x="908050" y="3479800"/>
          <p14:tracePt t="212879" x="914400" y="3498850"/>
          <p14:tracePt t="212895" x="927100" y="3511550"/>
          <p14:tracePt t="212912" x="971550" y="3517900"/>
          <p14:tracePt t="212929" x="1003300" y="3498850"/>
          <p14:tracePt t="212946" x="1009650" y="3492500"/>
          <p14:tracePt t="212964" x="1016000" y="3486150"/>
          <p14:tracePt t="212979" x="1016000" y="3479800"/>
          <p14:tracePt t="212996" x="1016000" y="3460750"/>
          <p14:tracePt t="213012" x="1016000" y="3435350"/>
          <p14:tracePt t="213030" x="990600" y="3416300"/>
          <p14:tracePt t="213033" x="984250" y="3409950"/>
          <p14:tracePt t="213046" x="946150" y="3409950"/>
          <p14:tracePt t="213063" x="901700" y="3422650"/>
          <p14:tracePt t="213079" x="882650" y="3441700"/>
          <p14:tracePt t="213096" x="876300" y="3454400"/>
          <p14:tracePt t="213160" x="876300" y="3460750"/>
          <p14:tracePt t="213172" x="876300" y="3467100"/>
          <p14:tracePt t="213184" x="876300" y="3473450"/>
          <p14:tracePt t="213197" x="882650" y="3479800"/>
          <p14:tracePt t="213213" x="895350" y="3492500"/>
          <p14:tracePt t="213230" x="901700" y="3492500"/>
          <p14:tracePt t="220376" x="927100" y="3492500"/>
          <p14:tracePt t="220381" x="946150" y="3492500"/>
          <p14:tracePt t="220390" x="990600" y="3479800"/>
          <p14:tracePt t="220405" x="1073150" y="3454400"/>
          <p14:tracePt t="220408" x="1092200" y="3454400"/>
          <p14:tracePt t="220420" x="1130300" y="3454400"/>
          <p14:tracePt t="220437" x="1187450" y="3460750"/>
          <p14:tracePt t="220453" x="1231900" y="3467100"/>
          <p14:tracePt t="220470" x="1308100" y="3492500"/>
          <p14:tracePt t="220471" x="1314450" y="3492500"/>
          <p14:tracePt t="220487" x="1371600" y="3505200"/>
          <p14:tracePt t="220503" x="1435100" y="3505200"/>
          <p14:tracePt t="220519" x="1466850" y="3505200"/>
          <p14:tracePt t="220536" x="1492250" y="3511550"/>
          <p14:tracePt t="220553" x="1511300" y="3524250"/>
          <p14:tracePt t="220572" x="1555750" y="3562350"/>
          <p14:tracePt t="220588" x="1581150" y="3581400"/>
          <p14:tracePt t="220603" x="1612900" y="3581400"/>
          <p14:tracePt t="220620" x="1638300" y="3587750"/>
          <p14:tracePt t="220637" x="1663700" y="3587750"/>
          <p14:tracePt t="220654" x="1689100" y="3587750"/>
          <p14:tracePt t="220671" x="1752600" y="3587750"/>
          <p14:tracePt t="220687" x="1809750" y="3587750"/>
          <p14:tracePt t="220704" x="1879600" y="3575050"/>
          <p14:tracePt t="220721" x="1968500" y="3549650"/>
          <p14:tracePt t="220737" x="2032000" y="3536950"/>
          <p14:tracePt t="220754" x="2082800" y="3530600"/>
          <p14:tracePt t="220770" x="2127250" y="3530600"/>
          <p14:tracePt t="220787" x="2171700" y="3536950"/>
          <p14:tracePt t="220804" x="2216150" y="3536950"/>
          <p14:tracePt t="220821" x="2273300" y="3536950"/>
          <p14:tracePt t="220836" x="2317750" y="3524250"/>
          <p14:tracePt t="220854" x="2336800" y="3517900"/>
          <p14:tracePt t="220872" x="2343150" y="3505200"/>
          <p14:tracePt t="220904" x="2343150" y="3498850"/>
          <p14:tracePt t="220921" x="2343150" y="3492500"/>
          <p14:tracePt t="220940" x="2343150" y="3473450"/>
          <p14:tracePt t="220957" x="2343150" y="3454400"/>
          <p14:tracePt t="220972" x="2349500" y="3429000"/>
          <p14:tracePt t="220988" x="2349500" y="3409950"/>
          <p14:tracePt t="221004" x="2349500" y="3384550"/>
          <p14:tracePt t="221021" x="2324100" y="3308350"/>
          <p14:tracePt t="221040" x="2279650" y="3251200"/>
          <p14:tracePt t="221043" x="2273300" y="3251200"/>
          <p14:tracePt t="221056" x="2247900" y="3238500"/>
          <p14:tracePt t="221072" x="2184400" y="3219450"/>
          <p14:tracePt t="221090" x="2108200" y="3213100"/>
          <p14:tracePt t="221106" x="2038350" y="3200400"/>
          <p14:tracePt t="221122" x="1993900" y="3181350"/>
          <p14:tracePt t="221125" x="1993900" y="3175000"/>
          <p14:tracePt t="221139" x="1968500" y="3162300"/>
          <p14:tracePt t="221156" x="1924050" y="3155950"/>
          <p14:tracePt t="221172" x="1847850" y="3155950"/>
          <p14:tracePt t="221188" x="1739900" y="3200400"/>
          <p14:tracePt t="221203" x="1619250" y="3232150"/>
          <p14:tracePt t="221221" x="1524000" y="3238500"/>
          <p14:tracePt t="221237" x="1466850" y="3238500"/>
          <p14:tracePt t="221256" x="1403350" y="3232150"/>
          <p14:tracePt t="221271" x="1371600" y="3232150"/>
          <p14:tracePt t="221287" x="1301750" y="3238500"/>
          <p14:tracePt t="221304" x="1231900" y="3263900"/>
          <p14:tracePt t="221321" x="1187450" y="3282950"/>
          <p14:tracePt t="221340" x="1149350" y="3289300"/>
          <p14:tracePt t="221356" x="1111250" y="3289300"/>
          <p14:tracePt t="221372" x="1047750" y="3295650"/>
          <p14:tracePt t="221387" x="965200" y="3314700"/>
          <p14:tracePt t="221404" x="882650" y="3346450"/>
          <p14:tracePt t="221421" x="844550" y="3359150"/>
          <p14:tracePt t="221438" x="812800" y="3378200"/>
          <p14:tracePt t="221477" x="812800" y="3384550"/>
          <p14:tracePt t="221488" x="812800" y="3409950"/>
          <p14:tracePt t="221504" x="812800" y="3448050"/>
          <p14:tracePt t="221522" x="825500" y="3498850"/>
          <p14:tracePt t="221538" x="857250" y="3536950"/>
          <p14:tracePt t="221541" x="863600" y="3543300"/>
          <p14:tracePt t="221556" x="965200" y="3613150"/>
          <p14:tracePt t="221571" x="1073150" y="3651250"/>
          <p14:tracePt t="221588" x="1200150" y="3670300"/>
          <p14:tracePt t="221604" x="1327150" y="3676650"/>
          <p14:tracePt t="221621" x="1422400" y="3676650"/>
          <p14:tracePt t="221637" x="1492250" y="3683000"/>
          <p14:tracePt t="221654" x="1606550" y="3663950"/>
          <p14:tracePt t="221671" x="1752600" y="3619500"/>
          <p14:tracePt t="221688" x="1835150" y="3600450"/>
          <p14:tracePt t="221704" x="1930400" y="3581400"/>
          <p14:tracePt t="221721" x="2012950" y="3562350"/>
          <p14:tracePt t="221737" x="2089150" y="3543300"/>
          <p14:tracePt t="221755" x="2159000" y="3536950"/>
          <p14:tracePt t="221771" x="2190750" y="3536950"/>
          <p14:tracePt t="221789" x="2241550" y="3530600"/>
          <p14:tracePt t="221805" x="2298700" y="3511550"/>
          <p14:tracePt t="221821" x="2336800" y="3492500"/>
          <p14:tracePt t="221837" x="2362200" y="3473450"/>
          <p14:tracePt t="221854" x="2374900" y="3473450"/>
          <p14:tracePt t="221871" x="2374900" y="3467100"/>
          <p14:tracePt t="221888" x="2374900" y="3454400"/>
          <p14:tracePt t="221904" x="2374900" y="3429000"/>
          <p14:tracePt t="221921" x="2374900" y="3384550"/>
          <p14:tracePt t="221938" x="2362200" y="3314700"/>
          <p14:tracePt t="221956" x="2286000" y="3200400"/>
          <p14:tracePt t="221971" x="2159000" y="3143250"/>
          <p14:tracePt t="221987" x="2012950" y="3111500"/>
          <p14:tracePt t="222004" x="1879600" y="3098800"/>
          <p14:tracePt t="222021" x="1765300" y="3105150"/>
          <p14:tracePt t="222038" x="1644650" y="3149600"/>
          <p14:tracePt t="222041" x="1625600" y="3155950"/>
          <p14:tracePt t="222055" x="1504950" y="3181350"/>
          <p14:tracePt t="222072" x="1339850" y="3206750"/>
          <p14:tracePt t="222088" x="1149350" y="3213100"/>
          <p14:tracePt t="222105" x="1041400" y="3213100"/>
          <p14:tracePt t="222122" x="958850" y="3238500"/>
          <p14:tracePt t="222138" x="946150" y="3257550"/>
          <p14:tracePt t="222155" x="946150" y="3270250"/>
          <p14:tracePt t="222172" x="946150" y="3289300"/>
          <p14:tracePt t="222188" x="939800" y="3314700"/>
          <p14:tracePt t="222204" x="927100" y="3346450"/>
          <p14:tracePt t="222221" x="927100" y="3378200"/>
          <p14:tracePt t="222238" x="927100" y="3422650"/>
          <p14:tracePt t="222255" x="927100" y="3517900"/>
          <p14:tracePt t="222271" x="965200" y="3606800"/>
          <p14:tracePt t="222288" x="1022350" y="3657600"/>
          <p14:tracePt t="222305" x="1117600" y="3683000"/>
          <p14:tracePt t="222321" x="1219200" y="3689350"/>
          <p14:tracePt t="222338" x="1358900" y="3689350"/>
          <p14:tracePt t="222355" x="1536700" y="3689350"/>
          <p14:tracePt t="222372" x="1638300" y="3689350"/>
          <p14:tracePt t="222388" x="1752600" y="3683000"/>
          <p14:tracePt t="222405" x="1841500" y="3683000"/>
          <p14:tracePt t="222421" x="1924050" y="3676650"/>
          <p14:tracePt t="222438" x="1987550" y="3663950"/>
          <p14:tracePt t="222455" x="2057400" y="3638550"/>
          <p14:tracePt t="222471" x="2095500" y="3619500"/>
          <p14:tracePt t="222490" x="2127250" y="3594100"/>
          <p14:tracePt t="222508" x="2146300" y="3581400"/>
          <p14:tracePt t="222525" x="2152650" y="3568700"/>
          <p14:tracePt t="222532" x="2159000" y="3562350"/>
          <p14:tracePt t="222540" x="2165350" y="3556000"/>
          <p14:tracePt t="222557" x="2178050" y="3536950"/>
          <p14:tracePt t="222574" x="2197100" y="3524250"/>
          <p14:tracePt t="222576" x="2197100" y="3517900"/>
          <p14:tracePt t="222590" x="2209800" y="3511550"/>
          <p14:tracePt t="222611" x="2209800" y="3505200"/>
          <p14:tracePt t="222624" x="2209800" y="3486150"/>
          <p14:tracePt t="222640" x="2197100" y="3441700"/>
          <p14:tracePt t="222657" x="2152650" y="3378200"/>
          <p14:tracePt t="222673" x="2108200" y="3346450"/>
          <p14:tracePt t="222689" x="2057400" y="3314700"/>
          <p14:tracePt t="222706" x="2000250" y="3314700"/>
          <p14:tracePt t="222722" x="1917700" y="3327400"/>
          <p14:tracePt t="222723" x="1911350" y="3327400"/>
          <p14:tracePt t="222739" x="1809750" y="3333750"/>
          <p14:tracePt t="222756" x="1657350" y="3333750"/>
          <p14:tracePt t="222772" x="1460500" y="3314700"/>
          <p14:tracePt t="222795" x="1276350" y="3308350"/>
          <p14:tracePt t="222808" x="1187450" y="3308350"/>
          <p14:tracePt t="222824" x="1155700" y="3321050"/>
          <p14:tracePt t="222840" x="1149350" y="3333750"/>
          <p14:tracePt t="222856" x="1111250" y="3365500"/>
          <p14:tracePt t="222873" x="1047750" y="3409950"/>
          <p14:tracePt t="222890" x="958850" y="3473450"/>
          <p14:tracePt t="222906" x="908050" y="3511550"/>
          <p14:tracePt t="222923" x="889000" y="3530600"/>
          <p14:tracePt t="222940" x="889000" y="3536950"/>
          <p14:tracePt t="222978" x="889000" y="3543300"/>
          <p14:tracePt t="222987" x="895350" y="3556000"/>
          <p14:tracePt t="222995" x="901700" y="3562350"/>
          <p14:tracePt t="223006" x="933450" y="3568700"/>
          <p14:tracePt t="223022" x="1022350" y="3594100"/>
          <p14:tracePt t="223039" x="1212850" y="3606800"/>
          <p14:tracePt t="223056" x="1289050" y="3606800"/>
          <p14:tracePt t="223072" x="1339850" y="3606800"/>
          <p14:tracePt t="223089" x="1352550" y="3606800"/>
          <p14:tracePt t="223122" x="1352550" y="3600450"/>
          <p14:tracePt t="223140" x="1352550" y="3594100"/>
          <p14:tracePt t="235130" x="1352550" y="3587750"/>
          <p14:tracePt t="235151" x="1365250" y="3587750"/>
          <p14:tracePt t="235173" x="1384300" y="3600450"/>
          <p14:tracePt t="235186" x="1422400" y="3613150"/>
          <p14:tracePt t="235204" x="1504950" y="3613150"/>
          <p14:tracePt t="235220" x="1574800" y="3575050"/>
          <p14:tracePt t="235236" x="1651000" y="3511550"/>
          <p14:tracePt t="235251" x="1708150" y="3479800"/>
          <p14:tracePt t="235268" x="1752600" y="3473450"/>
          <p14:tracePt t="235284" x="1835150" y="3473450"/>
          <p14:tracePt t="235301" x="1949450" y="3467100"/>
          <p14:tracePt t="235319" x="2089150" y="3460750"/>
          <p14:tracePt t="235335" x="2228850" y="3441700"/>
          <p14:tracePt t="235352" x="2362200" y="3422650"/>
          <p14:tracePt t="235368" x="2432050" y="3422650"/>
          <p14:tracePt t="235384" x="2451100" y="3422650"/>
          <p14:tracePt t="235401" x="2457450" y="3416300"/>
          <p14:tracePt t="235418" x="2457450" y="3403600"/>
          <p14:tracePt t="235435" x="2457450" y="3340100"/>
          <p14:tracePt t="235451" x="2457450" y="3257550"/>
          <p14:tracePt t="235468" x="2451100" y="3200400"/>
          <p14:tracePt t="235484" x="2406650" y="3155950"/>
          <p14:tracePt t="235503" x="2209800" y="3130550"/>
          <p14:tracePt t="235519" x="1968500" y="3130550"/>
          <p14:tracePt t="235535" x="1689100" y="3181350"/>
          <p14:tracePt t="235551" x="1397000" y="3225800"/>
          <p14:tracePt t="235568" x="1225550" y="3238500"/>
          <p14:tracePt t="235585" x="1111250" y="3238500"/>
          <p14:tracePt t="235601" x="1047750" y="3238500"/>
          <p14:tracePt t="235618" x="971550" y="3251200"/>
          <p14:tracePt t="235635" x="908050" y="3295650"/>
          <p14:tracePt t="235651" x="857250" y="3346450"/>
          <p14:tracePt t="235668" x="793750" y="3429000"/>
          <p14:tracePt t="235685" x="762000" y="3473450"/>
          <p14:tracePt t="235702" x="755650" y="3486150"/>
          <p14:tracePt t="235720" x="755650" y="3498850"/>
          <p14:tracePt t="235736" x="787400" y="3536950"/>
          <p14:tracePt t="235752" x="908050" y="3581400"/>
          <p14:tracePt t="235768" x="1035050" y="3587750"/>
          <p14:tracePt t="235785" x="1219200" y="3587750"/>
          <p14:tracePt t="235801" x="1447800" y="3536950"/>
          <p14:tracePt t="235819" x="1746250" y="3460750"/>
          <p14:tracePt t="235836" x="1936750" y="3409950"/>
          <p14:tracePt t="235853" x="2082800" y="3365500"/>
          <p14:tracePt t="235872" x="2152650" y="3359150"/>
          <p14:tracePt t="235877" x="2159000" y="3352800"/>
          <p14:tracePt t="235903" x="2165350" y="3340100"/>
          <p14:tracePt t="235920" x="2165350" y="3321050"/>
          <p14:tracePt t="235936" x="2171700" y="3289300"/>
          <p14:tracePt t="235952" x="2171700" y="3257550"/>
          <p14:tracePt t="235969" x="2165350" y="3219450"/>
          <p14:tracePt t="235985" x="2089150" y="3168650"/>
          <p14:tracePt t="236002" x="1993900" y="3149600"/>
          <p14:tracePt t="236018" x="1841500" y="3117850"/>
          <p14:tracePt t="236035" x="1619250" y="3111500"/>
          <p14:tracePt t="236038" x="1581150" y="3111500"/>
          <p14:tracePt t="236052" x="1479550" y="3117850"/>
          <p14:tracePt t="236068" x="1339850" y="3175000"/>
          <p14:tracePt t="236091" x="1238250" y="3225800"/>
          <p14:tracePt t="236105" x="1200150" y="3263900"/>
          <p14:tracePt t="236122" x="1174750" y="3289300"/>
          <p14:tracePt t="236136" x="1174750" y="3308350"/>
          <p14:tracePt t="236151" x="1174750" y="3340100"/>
          <p14:tracePt t="236169" x="1187450" y="3384550"/>
          <p14:tracePt t="236185" x="1206500" y="3409950"/>
          <p14:tracePt t="236202" x="1212850" y="3409950"/>
          <p14:tracePt t="246628" x="1212850" y="3416300"/>
          <p14:tracePt t="246633" x="1212850" y="3422650"/>
          <p14:tracePt t="246650" x="1219200" y="3441700"/>
          <p14:tracePt t="246664" x="1231900" y="3467100"/>
          <p14:tracePt t="246679" x="1276350" y="3498850"/>
          <p14:tracePt t="246696" x="1384300" y="3530600"/>
          <p14:tracePt t="246713" x="1498600" y="3562350"/>
          <p14:tracePt t="246729" x="1631950" y="3587750"/>
          <p14:tracePt t="246746" x="1809750" y="3625850"/>
          <p14:tracePt t="246748" x="1847850" y="3632200"/>
          <p14:tracePt t="246763" x="2019300" y="3638550"/>
          <p14:tracePt t="246779" x="2152650" y="3625850"/>
          <p14:tracePt t="246796" x="2241550" y="3575050"/>
          <p14:tracePt t="246812" x="2311400" y="3511550"/>
          <p14:tracePt t="246829" x="2355850" y="3448050"/>
          <p14:tracePt t="246846" x="2393950" y="3384550"/>
          <p14:tracePt t="246848" x="2400300" y="3378200"/>
          <p14:tracePt t="246863" x="2406650" y="3359150"/>
          <p14:tracePt t="246879" x="2406650" y="3352800"/>
          <p14:tracePt t="246896" x="2400300" y="3340100"/>
          <p14:tracePt t="246912" x="2330450" y="3302000"/>
          <p14:tracePt t="246930" x="2152650" y="3276600"/>
          <p14:tracePt t="246948" x="1905000" y="3257550"/>
          <p14:tracePt t="246965" x="1733550" y="3238500"/>
          <p14:tracePt t="246979" x="1581150" y="3232150"/>
          <p14:tracePt t="246996" x="1498600" y="3232150"/>
          <p14:tracePt t="247013" x="1416050" y="3263900"/>
          <p14:tracePt t="247030" x="1346200" y="3321050"/>
          <p14:tracePt t="247033" x="1339850" y="3340100"/>
          <p14:tracePt t="247048" x="1308100" y="3403600"/>
          <p14:tracePt t="247064" x="1301750" y="3441700"/>
          <p14:tracePt t="247082" x="1301750" y="3467100"/>
          <p14:tracePt t="247099" x="1308100" y="3492500"/>
          <p14:tracePt t="247116" x="1371600" y="3511550"/>
          <p14:tracePt t="247131" x="1466850" y="3511550"/>
          <p14:tracePt t="247151" x="1651000" y="3473450"/>
          <p14:tracePt t="247163" x="1854200" y="3435350"/>
          <p14:tracePt t="247180" x="2000250" y="3403600"/>
          <p14:tracePt t="247196" x="2070100" y="3384550"/>
          <p14:tracePt t="247213" x="2089150" y="3371850"/>
          <p14:tracePt t="247233" x="2089150" y="3365500"/>
          <p14:tracePt t="247248" x="2089150" y="3327400"/>
          <p14:tracePt t="247265" x="2012950" y="3263900"/>
          <p14:tracePt t="247280" x="1809750" y="3232150"/>
          <p14:tracePt t="247298" x="1403350" y="3232150"/>
          <p14:tracePt t="247315" x="793750" y="3232150"/>
          <p14:tracePt t="247331" x="463550" y="3263900"/>
          <p14:tracePt t="247348" x="279400" y="3308350"/>
          <p14:tracePt t="247364" x="196850" y="3409950"/>
          <p14:tracePt t="247381" x="184150" y="3543300"/>
          <p14:tracePt t="247397" x="209550" y="3651250"/>
          <p14:tracePt t="247416" x="330200" y="3803650"/>
          <p14:tracePt t="247431" x="444500" y="3848100"/>
          <p14:tracePt t="247448" x="647700" y="3835400"/>
          <p14:tracePt t="247464" x="920750" y="3727450"/>
          <p14:tracePt t="247481" x="1384300" y="3486150"/>
          <p14:tracePt t="247498" x="1790700" y="3244850"/>
          <p14:tracePt t="247515" x="2089150" y="3028950"/>
          <p14:tracePt t="247531" x="2133600" y="2990850"/>
          <p14:tracePt t="247548" x="2133600" y="2978150"/>
          <p14:tracePt t="247565" x="2000250" y="2952750"/>
          <p14:tracePt t="247581" x="1828800" y="2952750"/>
          <p14:tracePt t="247598" x="1492250" y="2978150"/>
          <p14:tracePt t="247615" x="1073150" y="3035300"/>
          <p14:tracePt t="247631" x="781050" y="3105150"/>
          <p14:tracePt t="247650" x="609600" y="3181350"/>
          <p14:tracePt t="247663" x="546100" y="3251200"/>
          <p14:tracePt t="247680" x="539750" y="3295650"/>
          <p14:tracePt t="247699" x="590550" y="3365500"/>
          <p14:tracePt t="247716" x="666750" y="3448050"/>
          <p14:tracePt t="247732" x="800100" y="3511550"/>
          <p14:tracePt t="247748" x="927100" y="3524250"/>
          <p14:tracePt t="247765" x="1111250" y="3498850"/>
          <p14:tracePt t="247781" x="1263650" y="3460750"/>
          <p14:tracePt t="247798" x="1409700" y="3359150"/>
          <p14:tracePt t="247814" x="1473200" y="3302000"/>
          <p14:tracePt t="247832" x="1479550" y="3295650"/>
          <p14:tracePt t="247847" x="1435100" y="3289300"/>
          <p14:tracePt t="247864" x="1346200" y="3295650"/>
          <p14:tracePt t="247881" x="1149350" y="3352800"/>
          <p14:tracePt t="247897" x="958850" y="3390900"/>
          <p14:tracePt t="247916" x="768350" y="3403600"/>
          <p14:tracePt t="247930" x="723900" y="3416300"/>
          <p14:tracePt t="247947" x="723900" y="3422650"/>
          <p14:tracePt t="247964" x="723900" y="3435350"/>
          <p14:tracePt t="247981" x="730250" y="3448050"/>
          <p14:tracePt t="247997" x="730250" y="3460750"/>
          <p14:tracePt t="249334" x="730250" y="3454400"/>
          <p14:tracePt t="249346" x="730250" y="3448050"/>
          <p14:tracePt t="249353" x="730250" y="3441700"/>
          <p14:tracePt t="249367" x="723900" y="3435350"/>
          <p14:tracePt t="249385" x="723900" y="3429000"/>
          <p14:tracePt t="249424" x="723900" y="3422650"/>
          <p14:tracePt t="249440" x="723900" y="3416300"/>
          <p14:tracePt t="249488" x="723900" y="3409950"/>
          <p14:tracePt t="249512" x="723900" y="3403600"/>
          <p14:tracePt t="249569" x="762000" y="3403600"/>
          <p14:tracePt t="249577" x="806450" y="3384550"/>
          <p14:tracePt t="249585" x="863600" y="3378200"/>
          <p14:tracePt t="249587" x="882650" y="3378200"/>
          <p14:tracePt t="249599" x="984250" y="3378200"/>
          <p14:tracePt t="249617" x="1060450" y="3403600"/>
          <p14:tracePt t="249634" x="1111250" y="3429000"/>
          <p14:tracePt t="249652" x="1155700" y="3467100"/>
          <p14:tracePt t="249666" x="1162050" y="3479800"/>
          <p14:tracePt t="249683" x="1174750" y="3505200"/>
          <p14:tracePt t="249699" x="1181100" y="3530600"/>
          <p14:tracePt t="249716" x="1187450" y="3549650"/>
          <p14:tracePt t="249732" x="1193800" y="3568700"/>
          <p14:tracePt t="249749" x="1200150" y="3587750"/>
          <p14:tracePt t="249767" x="1206500" y="3606800"/>
          <p14:tracePt t="249782" x="1206500" y="3625850"/>
          <p14:tracePt t="249799" x="1206500" y="3670300"/>
          <p14:tracePt t="249816" x="1200150" y="3702050"/>
          <p14:tracePt t="249832" x="1187450" y="3727450"/>
          <p14:tracePt t="249849" x="1181100" y="3746500"/>
          <p14:tracePt t="249866" x="1181100" y="3759200"/>
          <p14:tracePt t="249883" x="1181100" y="3765550"/>
          <p14:tracePt t="249899" x="1181100" y="3771900"/>
          <p14:tracePt t="250090" x="1181100" y="3778250"/>
          <p14:tracePt t="250100" x="1181100" y="3790950"/>
          <p14:tracePt t="250110" x="1174750" y="3803650"/>
          <p14:tracePt t="250117" x="1174750" y="3822700"/>
          <p14:tracePt t="250134" x="1168400" y="3841750"/>
          <p14:tracePt t="250150" x="1168400" y="3860800"/>
          <p14:tracePt t="250151" x="1162050" y="3867150"/>
          <p14:tracePt t="250167" x="1162050" y="3879850"/>
          <p14:tracePt t="250183" x="1162050" y="3886200"/>
          <p14:tracePt t="250299" x="1149350" y="3879850"/>
          <p14:tracePt t="250317" x="1143000" y="3873500"/>
          <p14:tracePt t="250334" x="1136650" y="3873500"/>
          <p14:tracePt t="250372" x="1136650" y="3867150"/>
          <p14:tracePt t="250384" x="1130300" y="3867150"/>
          <p14:tracePt t="250401" x="1117600" y="3867150"/>
          <p14:tracePt t="250417" x="1111250" y="3867150"/>
          <p14:tracePt t="250433" x="1098550" y="3867150"/>
          <p14:tracePt t="250449" x="1085850" y="3867150"/>
          <p14:tracePt t="250466" x="1073150" y="3867150"/>
          <p14:tracePt t="250483" x="1060450" y="3867150"/>
          <p14:tracePt t="250499" x="1047750" y="3867150"/>
          <p14:tracePt t="250516" x="1035050" y="3867150"/>
          <p14:tracePt t="250533" x="1028700" y="3867150"/>
          <p14:tracePt t="250592" x="1022350" y="3867150"/>
          <p14:tracePt t="250625" x="1016000" y="3867150"/>
          <p14:tracePt t="250669" x="1009650" y="3867150"/>
          <p14:tracePt t="250724" x="1009650" y="3873500"/>
          <p14:tracePt t="250736" x="1003300" y="3873500"/>
          <p14:tracePt t="271638" x="996950" y="3873500"/>
          <p14:tracePt t="271759" x="990600" y="3873500"/>
          <p14:tracePt t="271768" x="971550" y="3873500"/>
          <p14:tracePt t="271772" x="946150" y="3879850"/>
          <p14:tracePt t="271787" x="901700" y="3892550"/>
          <p14:tracePt t="271808" x="869950" y="3924300"/>
          <p14:tracePt t="271824" x="863600" y="3943350"/>
          <p14:tracePt t="271840" x="857250" y="3962400"/>
          <p14:tracePt t="271855" x="857250" y="3987800"/>
          <p14:tracePt t="271872" x="882650" y="4032250"/>
          <p14:tracePt t="271888" x="933450" y="4070350"/>
          <p14:tracePt t="271905" x="1003300" y="4095750"/>
          <p14:tracePt t="271922" x="1079500" y="4102100"/>
          <p14:tracePt t="271938" x="1149350" y="4089400"/>
          <p14:tracePt t="271955" x="1187450" y="4032250"/>
          <p14:tracePt t="271971" x="1193800" y="3975100"/>
          <p14:tracePt t="271987" x="1200150" y="3917950"/>
          <p14:tracePt t="272004" x="1193800" y="3873500"/>
          <p14:tracePt t="272021" x="1174750" y="3822700"/>
          <p14:tracePt t="272038" x="1111250" y="3778250"/>
          <p14:tracePt t="272041" x="1085850" y="3778250"/>
          <p14:tracePt t="272055" x="1003300" y="3790950"/>
          <p14:tracePt t="272071" x="908050" y="3841750"/>
          <p14:tracePt t="272087" x="863600" y="3873500"/>
          <p14:tracePt t="272104" x="863600" y="3898900"/>
          <p14:tracePt t="272121" x="863600" y="3924300"/>
          <p14:tracePt t="272138" x="863600" y="3949700"/>
          <p14:tracePt t="272156" x="863600" y="3987800"/>
          <p14:tracePt t="272171" x="895350" y="4025900"/>
          <p14:tracePt t="272188" x="958850" y="4044950"/>
          <p14:tracePt t="272205" x="1003300" y="4044950"/>
          <p14:tracePt t="272221" x="1054100" y="4038600"/>
          <p14:tracePt t="272239" x="1073150" y="4025900"/>
          <p14:tracePt t="272255" x="1079500" y="4019550"/>
          <p14:tracePt t="272272" x="1079500" y="4006850"/>
          <p14:tracePt t="272288" x="1047750" y="3962400"/>
          <p14:tracePt t="272304" x="990600" y="3930650"/>
          <p14:tracePt t="272321" x="914400" y="3911600"/>
          <p14:tracePt t="272338" x="857250" y="3905250"/>
          <p14:tracePt t="272355" x="819150" y="3905250"/>
          <p14:tracePt t="272372" x="800100" y="3905250"/>
          <p14:tracePt t="272388" x="793750" y="3911600"/>
          <p14:tracePt t="272405" x="793750" y="3924300"/>
          <p14:tracePt t="272422" x="793750" y="3937000"/>
          <p14:tracePt t="272439" x="793750" y="3968750"/>
          <p14:tracePt t="272455" x="819150" y="3981450"/>
          <p14:tracePt t="272472" x="857250" y="3981450"/>
          <p14:tracePt t="272488" x="914400" y="3975100"/>
          <p14:tracePt t="272505" x="965200" y="3956050"/>
          <p14:tracePt t="272522" x="977900" y="3949700"/>
          <p14:tracePt t="272538" x="977900" y="3943350"/>
          <p14:tracePt t="272555" x="977900" y="3930650"/>
          <p14:tracePt t="272573" x="977900" y="3911600"/>
          <p14:tracePt t="272589" x="971550" y="3892550"/>
          <p14:tracePt t="272606" x="939800" y="3854450"/>
          <p14:tracePt t="272624" x="908050" y="3822700"/>
          <p14:tracePt t="272640" x="889000" y="3803650"/>
          <p14:tracePt t="272656" x="882650" y="3803650"/>
          <p14:tracePt t="272684" x="882650" y="3810000"/>
          <p14:tracePt t="272692" x="882650" y="3822700"/>
          <p14:tracePt t="272706" x="882650" y="3848100"/>
          <p14:tracePt t="272722" x="895350" y="3886200"/>
          <p14:tracePt t="272724" x="895350" y="3892550"/>
          <p14:tracePt t="272740" x="933450" y="3917950"/>
          <p14:tracePt t="272755" x="984250" y="3924300"/>
          <p14:tracePt t="272771" x="1016000" y="3924300"/>
          <p14:tracePt t="272788" x="1066800" y="3898900"/>
          <p14:tracePt t="272805" x="1085850" y="3879850"/>
          <p14:tracePt t="272822" x="1085850" y="3860800"/>
          <p14:tracePt t="272839" x="1085850" y="3835400"/>
          <p14:tracePt t="272856" x="1085850" y="3810000"/>
          <p14:tracePt t="272872" x="1060450" y="3797300"/>
          <p14:tracePt t="272889" x="1035050" y="3797300"/>
          <p14:tracePt t="272907" x="1003300" y="3797300"/>
          <p14:tracePt t="272923" x="996950" y="3797300"/>
          <p14:tracePt t="272959" x="996950" y="3803650"/>
          <p14:tracePt t="272972" x="996950" y="3822700"/>
          <p14:tracePt t="272988" x="996950" y="3835400"/>
          <p14:tracePt t="273005" x="996950" y="3841750"/>
          <p14:tracePt t="280235" x="996950" y="3848100"/>
          <p14:tracePt t="280247" x="996950" y="3854450"/>
          <p14:tracePt t="280255" x="996950" y="3860800"/>
          <p14:tracePt t="280265" x="996950" y="3873500"/>
          <p14:tracePt t="280404" x="996950" y="3867150"/>
          <p14:tracePt t="280416" x="996950" y="3860800"/>
          <p14:tracePt t="280420" x="996950" y="3848100"/>
          <p14:tracePt t="280429" x="996950" y="3835400"/>
          <p14:tracePt t="280448" x="996950" y="3803650"/>
          <p14:tracePt t="280465" x="996950" y="3784600"/>
          <p14:tracePt t="280479" x="996950" y="3771900"/>
          <p14:tracePt t="280514" x="996950" y="3765550"/>
          <p14:tracePt t="280676" x="990600" y="3765550"/>
          <p14:tracePt t="280684" x="984250" y="3765550"/>
          <p14:tracePt t="280698" x="946150" y="3765550"/>
          <p14:tracePt t="280713" x="844550" y="3778250"/>
          <p14:tracePt t="280729" x="749300" y="3797300"/>
          <p14:tracePt t="280747" x="666750" y="3810000"/>
          <p14:tracePt t="280763" x="590550" y="3810000"/>
          <p14:tracePt t="280779" x="520700" y="3810000"/>
          <p14:tracePt t="280796" x="463550" y="3784600"/>
          <p14:tracePt t="280813" x="381000" y="3759200"/>
          <p14:tracePt t="280830" x="298450" y="3733800"/>
          <p14:tracePt t="280847" x="222250" y="3733800"/>
          <p14:tracePt t="280863" x="158750" y="3771900"/>
          <p14:tracePt t="280880" x="107950" y="3835400"/>
          <p14:tracePt t="280896" x="82550" y="3924300"/>
          <p14:tracePt t="280913" x="69850" y="4044950"/>
          <p14:tracePt t="280930" x="69850" y="4178300"/>
          <p14:tracePt t="280947" x="69850" y="4318000"/>
          <p14:tracePt t="280963" x="76200" y="4432300"/>
          <p14:tracePt t="280980" x="120650" y="4552950"/>
          <p14:tracePt t="280996" x="165100" y="4635500"/>
          <p14:tracePt t="281013" x="228600" y="4730750"/>
          <p14:tracePt t="281030" x="311150" y="4781550"/>
          <p14:tracePt t="281047" x="425450" y="4800600"/>
          <p14:tracePt t="281051" x="457200" y="4806950"/>
          <p14:tracePt t="281064" x="533400" y="4806950"/>
          <p14:tracePt t="281080" x="654050" y="4768850"/>
          <p14:tracePt t="281097" x="787400" y="4692650"/>
          <p14:tracePt t="281113" x="914400" y="4610100"/>
          <p14:tracePt t="281130" x="1003300" y="4546600"/>
          <p14:tracePt t="281147" x="1047750" y="4533900"/>
          <p14:tracePt t="281165" x="1073150" y="4533900"/>
          <p14:tracePt t="281181" x="1092200" y="4533900"/>
          <p14:tracePt t="281197" x="1111250" y="4533900"/>
          <p14:tracePt t="281213" x="1117600" y="4533900"/>
          <p14:tracePt t="281230" x="1117600" y="4527550"/>
          <p14:tracePt t="281248" x="1117600" y="4495800"/>
          <p14:tracePt t="281263" x="1085850" y="4464050"/>
          <p14:tracePt t="281280" x="996950" y="4419600"/>
          <p14:tracePt t="281297" x="869950" y="4387850"/>
          <p14:tracePt t="281314" x="730250" y="4356100"/>
          <p14:tracePt t="281332" x="590550" y="4330700"/>
          <p14:tracePt t="281347" x="527050" y="4330700"/>
          <p14:tracePt t="281364" x="501650" y="4349750"/>
          <p14:tracePt t="281380" x="488950" y="4368800"/>
          <p14:tracePt t="281397" x="488950" y="4387850"/>
          <p14:tracePt t="281414" x="488950" y="4406900"/>
          <p14:tracePt t="281432" x="488950" y="4464050"/>
          <p14:tracePt t="281447" x="527050" y="4514850"/>
          <p14:tracePt t="281463" x="571500" y="4546600"/>
          <p14:tracePt t="281480" x="654050" y="4565650"/>
          <p14:tracePt t="281498" x="749300" y="4572000"/>
          <p14:tracePt t="281514" x="831850" y="4559300"/>
          <p14:tracePt t="281515" x="844550" y="4559300"/>
          <p14:tracePt t="281531" x="895350" y="4533900"/>
          <p14:tracePt t="281547" x="914400" y="4514850"/>
          <p14:tracePt t="281564" x="920750" y="4502150"/>
          <p14:tracePt t="281581" x="920750" y="4470400"/>
          <p14:tracePt t="281597" x="920750" y="4419600"/>
          <p14:tracePt t="281614" x="908050" y="4368800"/>
          <p14:tracePt t="281631" x="869950" y="4324350"/>
          <p14:tracePt t="281647" x="825500" y="4298950"/>
          <p14:tracePt t="281664" x="787400" y="4286250"/>
          <p14:tracePt t="281681" x="762000" y="4279900"/>
          <p14:tracePt t="281699" x="730250" y="4279900"/>
          <p14:tracePt t="281716" x="717550" y="4279900"/>
          <p14:tracePt t="281732" x="711200" y="4286250"/>
          <p14:tracePt t="281749" x="711200" y="4305300"/>
          <p14:tracePt t="281766" x="711200" y="4343400"/>
          <p14:tracePt t="281783" x="711200" y="4406900"/>
          <p14:tracePt t="281801" x="742950" y="4457700"/>
          <p14:tracePt t="281815" x="793750" y="4476750"/>
          <p14:tracePt t="281831" x="850900" y="4476750"/>
          <p14:tracePt t="281847" x="908050" y="4438650"/>
          <p14:tracePt t="281864" x="971550" y="4381500"/>
          <p14:tracePt t="281881" x="996950" y="4337050"/>
          <p14:tracePt t="281897" x="1003300" y="4311650"/>
          <p14:tracePt t="281919" x="1003300" y="4279900"/>
          <p14:tracePt t="281921" x="996950" y="4267200"/>
          <p14:tracePt t="281933" x="933450" y="4229100"/>
          <p14:tracePt t="281950" x="850900" y="4191000"/>
          <p14:tracePt t="281965" x="755650" y="4184650"/>
          <p14:tracePt t="281981" x="692150" y="4191000"/>
          <p14:tracePt t="281998" x="673100" y="4216400"/>
          <p14:tracePt t="282015" x="673100" y="4260850"/>
          <p14:tracePt t="282032" x="685800" y="4324350"/>
          <p14:tracePt t="282048" x="749300" y="4375150"/>
          <p14:tracePt t="282051" x="762000" y="4381500"/>
          <p14:tracePt t="282066" x="831850" y="4387850"/>
          <p14:tracePt t="282084" x="920750" y="4381500"/>
          <p14:tracePt t="282099" x="984250" y="4356100"/>
          <p14:tracePt t="282115" x="1022350" y="4318000"/>
          <p14:tracePt t="282132" x="1035050" y="4305300"/>
          <p14:tracePt t="282150" x="1035050" y="4292600"/>
          <p14:tracePt t="282169" x="1035050" y="4260850"/>
          <p14:tracePt t="282184" x="1028700" y="4254500"/>
          <p14:tracePt t="300003" x="996950" y="4254500"/>
          <p14:tracePt t="300009" x="984250" y="4254500"/>
          <p14:tracePt t="300017" x="927100" y="4254500"/>
          <p14:tracePt t="300034" x="850900" y="4267200"/>
          <p14:tracePt t="300035" x="838200" y="4273550"/>
          <p14:tracePt t="300050" x="825500" y="4273550"/>
          <p14:tracePt t="300117" x="825500" y="4279900"/>
          <p14:tracePt t="300122" x="825500" y="4286250"/>
          <p14:tracePt t="300133" x="825500" y="4298950"/>
          <p14:tracePt t="300152" x="838200" y="4375150"/>
          <p14:tracePt t="300168" x="869950" y="4438650"/>
          <p14:tracePt t="300183" x="920750" y="4476750"/>
          <p14:tracePt t="300200" x="984250" y="4508500"/>
          <p14:tracePt t="300217" x="1085850" y="4514850"/>
          <p14:tracePt t="300234" x="1181100" y="4508500"/>
          <p14:tracePt t="300251" x="1276350" y="4476750"/>
          <p14:tracePt t="300267" x="1333500" y="4445000"/>
          <p14:tracePt t="300283" x="1352550" y="4406900"/>
          <p14:tracePt t="300299" x="1358900" y="4387850"/>
          <p14:tracePt t="300317" x="1358900" y="4368800"/>
          <p14:tracePt t="300333" x="1358900" y="4349750"/>
          <p14:tracePt t="300349" x="1339850" y="4311650"/>
          <p14:tracePt t="300368" x="1282700" y="4260850"/>
          <p14:tracePt t="300383" x="1231900" y="4241800"/>
          <p14:tracePt t="300400" x="1174750" y="4222750"/>
          <p14:tracePt t="300416" x="1123950" y="4216400"/>
          <p14:tracePt t="300433" x="1092200" y="4216400"/>
          <p14:tracePt t="300449" x="1073150" y="4216400"/>
          <p14:tracePt t="300466" x="1060450" y="4235450"/>
          <p14:tracePt t="300483" x="1041400" y="4273550"/>
          <p14:tracePt t="300499" x="1035050" y="4305300"/>
          <p14:tracePt t="300517" x="1028700" y="4318000"/>
          <p14:tracePt t="300533" x="1028700" y="4337050"/>
          <p14:tracePt t="300550" x="1028700" y="4349750"/>
          <p14:tracePt t="300568" x="1028700" y="4368800"/>
          <p14:tracePt t="300588" x="1028700" y="4394200"/>
          <p14:tracePt t="300601" x="1041400" y="4394200"/>
          <p14:tracePt t="300618" x="1092200" y="4394200"/>
          <p14:tracePt t="300635" x="1162050" y="4394200"/>
          <p14:tracePt t="300653" x="1181100" y="4394200"/>
          <p14:tracePt t="300667" x="1193800" y="4394200"/>
          <p14:tracePt t="300709" x="1193800" y="4387850"/>
          <p14:tracePt t="300717" x="1193800" y="4381500"/>
          <p14:tracePt t="300734" x="1193800" y="4368800"/>
          <p14:tracePt t="300751" x="1174750" y="4343400"/>
          <p14:tracePt t="300767" x="1143000" y="4324350"/>
          <p14:tracePt t="300785" x="1111250" y="4298950"/>
          <p14:tracePt t="300800" x="1054100" y="4279900"/>
          <p14:tracePt t="300817" x="1009650" y="4260850"/>
          <p14:tracePt t="300833" x="958850" y="4260850"/>
          <p14:tracePt t="300851" x="895350" y="4292600"/>
          <p14:tracePt t="300867" x="863600" y="4318000"/>
          <p14:tracePt t="300883" x="844550" y="4337050"/>
          <p14:tracePt t="300899" x="844550" y="4349750"/>
          <p14:tracePt t="300917" x="844550" y="4368800"/>
          <p14:tracePt t="300936" x="844550" y="4406900"/>
          <p14:tracePt t="300952" x="863600" y="4445000"/>
          <p14:tracePt t="300969" x="920750" y="4464050"/>
          <p14:tracePt t="300984" x="984250" y="4464050"/>
          <p14:tracePt t="301001" x="1028700" y="4438650"/>
          <p14:tracePt t="301018" x="1041400" y="4419600"/>
          <p14:tracePt t="301035" x="1041400" y="4400550"/>
          <p14:tracePt t="301051" x="1041400" y="4381500"/>
          <p14:tracePt t="301055" x="1041400" y="4375150"/>
          <p14:tracePt t="301067" x="1035050" y="4368800"/>
          <p14:tracePt t="301084" x="996950" y="4349750"/>
          <p14:tracePt t="301100" x="965200" y="4343400"/>
          <p14:tracePt t="301119" x="927100" y="4343400"/>
          <p14:tracePt t="301133" x="914400" y="4343400"/>
          <p14:tracePt t="301152" x="895350" y="4356100"/>
          <p14:tracePt t="301167" x="889000" y="4356100"/>
          <p14:tracePt t="301183" x="882650" y="4356100"/>
          <p14:tracePt t="306656" x="882650" y="4362450"/>
          <p14:tracePt t="306663" x="882650" y="4368800"/>
          <p14:tracePt t="306675" x="876300" y="4362450"/>
          <p14:tracePt t="306692" x="869950" y="4362450"/>
          <p14:tracePt t="306707" x="863600" y="4356100"/>
          <p14:tracePt t="306723" x="850900" y="4356100"/>
          <p14:tracePt t="306739" x="844550" y="4356100"/>
          <p14:tracePt t="306755" x="819150" y="4381500"/>
          <p14:tracePt t="306775" x="806450" y="4445000"/>
          <p14:tracePt t="306790" x="806450" y="4495800"/>
          <p14:tracePt t="306806" x="825500" y="4591050"/>
          <p14:tracePt t="306823" x="920750" y="4705350"/>
          <p14:tracePt t="306839" x="1016000" y="4756150"/>
          <p14:tracePt t="306856" x="1098550" y="4762500"/>
          <p14:tracePt t="306872" x="1193800" y="4730750"/>
          <p14:tracePt t="306890" x="1289050" y="4673600"/>
          <p14:tracePt t="306906" x="1346200" y="4629150"/>
          <p14:tracePt t="306907" x="1365250" y="4610100"/>
          <p14:tracePt t="306923" x="1377950" y="4603750"/>
          <p14:tracePt t="306959" x="1377950" y="4591050"/>
          <p14:tracePt t="306973" x="1371600" y="4559300"/>
          <p14:tracePt t="306990" x="1320800" y="4489450"/>
          <p14:tracePt t="307008" x="1162050" y="4413250"/>
          <p14:tracePt t="307023" x="977900" y="4375150"/>
          <p14:tracePt t="307039" x="806450" y="4368800"/>
          <p14:tracePt t="307042" x="781050" y="4368800"/>
          <p14:tracePt t="307057" x="742950" y="4368800"/>
          <p14:tracePt t="307090" x="736600" y="4368800"/>
          <p14:tracePt t="307107" x="723900" y="4387850"/>
          <p14:tracePt t="307123" x="692150" y="4419600"/>
          <p14:tracePt t="307141" x="660400" y="4451350"/>
          <p14:tracePt t="307157" x="654050" y="4470400"/>
          <p14:tracePt t="307173" x="654050" y="4489450"/>
          <p14:tracePt t="307189" x="654050" y="4508500"/>
          <p14:tracePt t="307207" x="692150" y="4559300"/>
          <p14:tracePt t="307223" x="730250" y="4578350"/>
          <p14:tracePt t="307239" x="768350" y="4597400"/>
          <p14:tracePt t="307256" x="812800" y="4622800"/>
          <p14:tracePt t="307273" x="850900" y="4622800"/>
          <p14:tracePt t="307289" x="889000" y="4610100"/>
          <p14:tracePt t="307307" x="920750" y="4578350"/>
          <p14:tracePt t="307323" x="927100" y="4552950"/>
          <p14:tracePt t="307339" x="920750" y="4502150"/>
          <p14:tracePt t="307356" x="844550" y="4438650"/>
          <p14:tracePt t="307373" x="711200" y="4394200"/>
          <p14:tracePt t="307389" x="615950" y="4362450"/>
          <p14:tracePt t="307408" x="520700" y="4330700"/>
          <p14:tracePt t="307423" x="495300" y="4311650"/>
          <p14:tracePt t="307440" x="476250" y="4298950"/>
          <p14:tracePt t="307458" x="469900" y="4298950"/>
          <p14:tracePt t="307477" x="450850" y="4298950"/>
          <p14:tracePt t="307480" x="444500" y="4298950"/>
          <p14:tracePt t="307493" x="419100" y="4298950"/>
          <p14:tracePt t="307508" x="400050" y="4318000"/>
          <p14:tracePt t="307524" x="400050" y="4349750"/>
          <p14:tracePt t="307541" x="406400" y="4394200"/>
          <p14:tracePt t="307544" x="406400" y="4400550"/>
          <p14:tracePt t="307558" x="431800" y="4445000"/>
          <p14:tracePt t="307576" x="469900" y="4489450"/>
          <p14:tracePt t="307592" x="527050" y="4508500"/>
          <p14:tracePt t="307608" x="577850" y="4514850"/>
          <p14:tracePt t="307624" x="641350" y="4508500"/>
          <p14:tracePt t="307641" x="698500" y="4464050"/>
          <p14:tracePt t="307657" x="717550" y="4438650"/>
          <p14:tracePt t="307675" x="723900" y="4413250"/>
          <p14:tracePt t="307692" x="723900" y="4387850"/>
          <p14:tracePt t="307708" x="723900" y="4349750"/>
          <p14:tracePt t="307724" x="723900" y="4330700"/>
          <p14:tracePt t="307741" x="717550" y="4318000"/>
          <p14:tracePt t="307759" x="698500" y="4292600"/>
          <p14:tracePt t="307773" x="666750" y="4273550"/>
          <p14:tracePt t="307792" x="590550" y="4248150"/>
          <p14:tracePt t="307807" x="514350" y="4248150"/>
          <p14:tracePt t="307823" x="482600" y="4248150"/>
          <p14:tracePt t="307840" x="469900" y="4260850"/>
          <p14:tracePt t="307857" x="469900" y="4273550"/>
          <p14:tracePt t="307873" x="469900" y="4318000"/>
          <p14:tracePt t="307891" x="488950" y="4394200"/>
          <p14:tracePt t="307907" x="527050" y="4438650"/>
          <p14:tracePt t="307925" x="590550" y="4457700"/>
          <p14:tracePt t="307941" x="679450" y="4457700"/>
          <p14:tracePt t="307944" x="711200" y="4457700"/>
          <p14:tracePt t="307959" x="774700" y="4451350"/>
          <p14:tracePt t="307978" x="819150" y="4419600"/>
          <p14:tracePt t="307991" x="831850" y="4394200"/>
          <p14:tracePt t="308007" x="831850" y="4368800"/>
          <p14:tracePt t="308024" x="831850" y="4337050"/>
          <p14:tracePt t="308040" x="831850" y="4305300"/>
          <p14:tracePt t="308043" x="831850" y="4298950"/>
          <p14:tracePt t="308059" x="793750" y="4267200"/>
          <p14:tracePt t="308074" x="762000" y="4254500"/>
          <p14:tracePt t="308090" x="711200" y="4254500"/>
          <p14:tracePt t="308091" x="692150" y="4254500"/>
          <p14:tracePt t="308107" x="673100" y="4254500"/>
          <p14:tracePt t="308124" x="641350" y="4254500"/>
          <p14:tracePt t="308141" x="622300" y="4254500"/>
          <p14:tracePt t="308177" x="622300" y="4267200"/>
          <p14:tracePt t="308191" x="622300" y="4305300"/>
          <p14:tracePt t="308207" x="628650" y="4343400"/>
          <p14:tracePt t="308224" x="641350" y="4368800"/>
          <p14:tracePt t="308240" x="660400" y="4394200"/>
          <p14:tracePt t="308257" x="698500" y="4406900"/>
          <p14:tracePt t="308274" x="730250" y="4406900"/>
          <p14:tracePt t="308291" x="781050" y="4387850"/>
          <p14:tracePt t="308307" x="793750" y="4375150"/>
          <p14:tracePt t="308324" x="800100" y="4362450"/>
          <p14:tracePt t="308341" x="800100" y="4343400"/>
          <p14:tracePt t="308357" x="800100" y="4311650"/>
          <p14:tracePt t="308374" x="781050" y="4286250"/>
          <p14:tracePt t="308391" x="723900" y="4273550"/>
          <p14:tracePt t="308407" x="654050" y="4273550"/>
          <p14:tracePt t="308424" x="603250" y="4279900"/>
          <p14:tracePt t="308444" x="577850" y="4286250"/>
          <p14:tracePt t="308462" x="571500" y="4292600"/>
          <p14:tracePt t="308476" x="571500" y="4298950"/>
          <p14:tracePt t="308492" x="571500" y="4318000"/>
          <p14:tracePt t="308513" x="584200" y="4349750"/>
          <p14:tracePt t="308524" x="603250" y="4362450"/>
          <p14:tracePt t="308541" x="635000" y="4381500"/>
          <p14:tracePt t="308559" x="666750" y="4381500"/>
          <p14:tracePt t="308577" x="679450" y="4368800"/>
          <p14:tracePt t="308593" x="685800" y="4362450"/>
          <p14:tracePt t="308608" x="685800" y="4349750"/>
          <p14:tracePt t="308624" x="685800" y="4343400"/>
          <p14:tracePt t="308641" x="679450" y="4324350"/>
          <p14:tracePt t="308659" x="660400" y="4298950"/>
          <p14:tracePt t="308675" x="635000" y="4292600"/>
          <p14:tracePt t="308691" x="628650" y="4292600"/>
          <p14:tracePt t="308708" x="622300" y="4292600"/>
          <p14:tracePt t="308724" x="622300" y="4298950"/>
          <p14:tracePt t="308741" x="615950" y="4311650"/>
          <p14:tracePt t="308759" x="609600" y="4368800"/>
          <p14:tracePt t="324894" x="609600" y="4362450"/>
          <p14:tracePt t="324898" x="603250" y="4356100"/>
          <p14:tracePt t="324907" x="596900" y="4343400"/>
          <p14:tracePt t="324923" x="596900" y="4318000"/>
          <p14:tracePt t="324941" x="596900" y="4305300"/>
          <p14:tracePt t="324958" x="609600" y="4324350"/>
          <p14:tracePt t="324974" x="685800" y="4432300"/>
          <p14:tracePt t="324975" x="723900" y="4470400"/>
          <p14:tracePt t="324991" x="895350" y="4572000"/>
          <p14:tracePt t="325007" x="1136650" y="4641850"/>
          <p14:tracePt t="325023" x="1447800" y="4679950"/>
          <p14:tracePt t="325040" x="1790700" y="4686300"/>
          <p14:tracePt t="325059" x="2222500" y="4679950"/>
          <p14:tracePt t="325075" x="2578100" y="4667250"/>
          <p14:tracePt t="325091" x="2914650" y="4667250"/>
          <p14:tracePt t="325108" x="3187700" y="4667250"/>
          <p14:tracePt t="325123" x="3403600" y="4635500"/>
          <p14:tracePt t="325141" x="3562350" y="4584700"/>
          <p14:tracePt t="325157" x="3676650" y="4483100"/>
          <p14:tracePt t="325174" x="3759200" y="4343400"/>
          <p14:tracePt t="325191" x="3803650" y="4140200"/>
          <p14:tracePt t="325208" x="3803650" y="3962400"/>
          <p14:tracePt t="325224" x="3765550" y="3790950"/>
          <p14:tracePt t="325241" x="3676650" y="3594100"/>
          <p14:tracePt t="325259" x="3473450" y="3378200"/>
          <p14:tracePt t="325275" x="3289300" y="3327400"/>
          <p14:tracePt t="325291" x="3155950" y="3308350"/>
          <p14:tracePt t="325309" x="3060700" y="3282950"/>
          <p14:tracePt t="325328" x="2984500" y="3238500"/>
          <p14:tracePt t="325343" x="2984500" y="3232150"/>
          <p14:tracePt t="325604" x="2984500" y="3219450"/>
          <p14:tracePt t="325612" x="2971800" y="3200400"/>
          <p14:tracePt t="325627" x="2921000" y="3073400"/>
          <p14:tracePt t="325645" x="2825750" y="2768600"/>
          <p14:tracePt t="325659" x="2819400" y="2609850"/>
          <p14:tracePt t="325675" x="2825750" y="2559050"/>
          <p14:tracePt t="325694" x="2844800" y="2514600"/>
          <p14:tracePt t="325709" x="2857500" y="2457450"/>
          <p14:tracePt t="325727" x="2857500" y="2324100"/>
          <p14:tracePt t="325731" x="2851150" y="2273300"/>
          <p14:tracePt t="325743" x="2819400" y="2159000"/>
          <p14:tracePt t="325759" x="2692400" y="1974850"/>
          <p14:tracePt t="325776" x="2432050" y="1847850"/>
          <p14:tracePt t="325796" x="1879600" y="1847850"/>
          <p14:tracePt t="325808" x="1428750" y="1930400"/>
          <p14:tracePt t="325824" x="1047750" y="2108200"/>
          <p14:tracePt t="325841" x="863600" y="2235200"/>
          <p14:tracePt t="325859" x="742950" y="2406650"/>
          <p14:tracePt t="325875" x="685800" y="2609850"/>
          <p14:tracePt t="325891" x="654050" y="2819400"/>
          <p14:tracePt t="325911" x="609600" y="3149600"/>
          <p14:tracePt t="325928" x="558800" y="3479800"/>
          <p14:tracePt t="325945" x="552450" y="3708400"/>
          <p14:tracePt t="325960" x="603250" y="3917950"/>
          <p14:tracePt t="325975" x="762000" y="4076700"/>
          <p14:tracePt t="325992" x="1035050" y="4165600"/>
          <p14:tracePt t="326008" x="1365250" y="4171950"/>
          <p14:tracePt t="326025" x="1816100" y="4159250"/>
          <p14:tracePt t="326041" x="2279650" y="4108450"/>
          <p14:tracePt t="326059" x="2813050" y="3943350"/>
          <p14:tracePt t="326075" x="3054350" y="3829050"/>
          <p14:tracePt t="326091" x="3219450" y="3695700"/>
          <p14:tracePt t="326108" x="3333750" y="3505200"/>
          <p14:tracePt t="326125" x="3390900" y="3270250"/>
          <p14:tracePt t="326142" x="3403600" y="2997200"/>
          <p14:tracePt t="326142" x="3403600" y="2921000"/>
          <p14:tracePt t="326158" x="3371850" y="2679700"/>
          <p14:tracePt t="326175" x="3244850" y="2451100"/>
          <p14:tracePt t="326191" x="2933700" y="2216150"/>
          <p14:tracePt t="326209" x="2559050" y="2063750"/>
          <p14:tracePt t="326225" x="2241550" y="1981200"/>
          <p14:tracePt t="326242" x="1943100" y="1974850"/>
          <p14:tracePt t="326259" x="1568450" y="2019300"/>
          <p14:tracePt t="326275" x="1276350" y="2101850"/>
          <p14:tracePt t="326292" x="876300" y="2298700"/>
          <p14:tracePt t="326308" x="438150" y="2514600"/>
          <p14:tracePt t="326325" x="0" y="2755900"/>
          <p14:tracePt t="326342" x="0" y="3041650"/>
          <p14:tracePt t="326359" x="0" y="3606800"/>
          <p14:tracePt t="326375" x="19050" y="4095750"/>
          <p14:tracePt t="326392" x="120650" y="4438650"/>
          <p14:tracePt t="326409" x="260350" y="4667250"/>
          <p14:tracePt t="326426" x="444500" y="4794250"/>
          <p14:tracePt t="326443" x="787400" y="4921250"/>
          <p14:tracePt t="326459" x="1149350" y="5010150"/>
          <p14:tracePt t="326476" x="1543050" y="5029200"/>
          <p14:tracePt t="326492" x="1911350" y="5016500"/>
          <p14:tracePt t="326509" x="2355850" y="4965700"/>
          <p14:tracePt t="326527" x="2755900" y="4845050"/>
          <p14:tracePt t="326544" x="3035300" y="4686300"/>
          <p14:tracePt t="326559" x="3073400" y="4648200"/>
          <p14:tracePt t="326563" x="3079750" y="4641850"/>
          <p14:tracePt t="326576" x="3136900" y="4514850"/>
          <p14:tracePt t="326592" x="3225800" y="4210050"/>
          <p14:tracePt t="326609" x="3270250" y="3879850"/>
          <p14:tracePt t="326628" x="3276600" y="3416300"/>
          <p14:tracePt t="326642" x="3213100" y="3175000"/>
          <p14:tracePt t="326660" x="2984500" y="2787650"/>
          <p14:tracePt t="326676" x="2717800" y="2559050"/>
          <p14:tracePt t="326692" x="2559050" y="2457450"/>
          <p14:tracePt t="326709" x="2374900" y="2419350"/>
          <p14:tracePt t="326727" x="2178050" y="2413000"/>
          <p14:tracePt t="326743" x="1974850" y="2444750"/>
          <p14:tracePt t="326760" x="1625600" y="2533650"/>
          <p14:tracePt t="326776" x="1212850" y="2667000"/>
          <p14:tracePt t="326793" x="793750" y="2851150"/>
          <p14:tracePt t="326812" x="457200" y="3117850"/>
          <p14:tracePt t="326815" x="419100" y="3168650"/>
          <p14:tracePt t="326828" x="317500" y="3340100"/>
          <p14:tracePt t="326844" x="234950" y="3600450"/>
          <p14:tracePt t="326860" x="209550" y="3924300"/>
          <p14:tracePt t="326877" x="247650" y="4381500"/>
          <p14:tracePt t="326893" x="400050" y="5124450"/>
          <p14:tracePt t="326910" x="654050" y="5721350"/>
          <p14:tracePt t="326926" x="1016000" y="6178550"/>
          <p14:tracePt t="326927" x="1079500" y="6242050"/>
          <p14:tracePt t="326943" x="1441450" y="6381750"/>
          <p14:tracePt t="326959" x="1797050" y="6362700"/>
          <p14:tracePt t="326976" x="2127250" y="6223000"/>
          <p14:tracePt t="326995" x="2482850" y="5981700"/>
          <p14:tracePt t="327009" x="2660650" y="5810250"/>
          <p14:tracePt t="327026" x="2819400" y="5613400"/>
          <p14:tracePt t="327043" x="2952750" y="5391150"/>
          <p14:tracePt t="327060" x="3054350" y="5162550"/>
          <p14:tracePt t="327062" x="3067050" y="5118100"/>
          <p14:tracePt t="327076" x="3117850" y="4940300"/>
          <p14:tracePt t="327093" x="3168650" y="4699000"/>
          <p14:tracePt t="327109" x="3175000" y="4438650"/>
          <p14:tracePt t="327127" x="3130550" y="4064000"/>
          <p14:tracePt t="327143" x="2984500" y="3740150"/>
          <p14:tracePt t="327160" x="2774950" y="3467100"/>
          <p14:tracePt t="327176" x="2444750" y="3289300"/>
          <p14:tracePt t="327193" x="2108200" y="3244850"/>
          <p14:tracePt t="327209" x="1708150" y="3321050"/>
          <p14:tracePt t="327227" x="1193800" y="3511550"/>
          <p14:tracePt t="327243" x="812800" y="3676650"/>
          <p14:tracePt t="327261" x="520700" y="3797300"/>
          <p14:tracePt t="327277" x="254000" y="3962400"/>
          <p14:tracePt t="327281" x="209550" y="4000500"/>
          <p14:tracePt t="327296" x="44450" y="4235450"/>
          <p14:tracePt t="327312" x="0" y="4572000"/>
          <p14:tracePt t="327329" x="0" y="5010150"/>
          <p14:tracePt t="327344" x="101600" y="5391150"/>
          <p14:tracePt t="327360" x="323850" y="5676900"/>
          <p14:tracePt t="327376" x="622300" y="5816600"/>
          <p14:tracePt t="327395" x="1054100" y="5829300"/>
          <p14:tracePt t="327410" x="1346200" y="5791200"/>
          <p14:tracePt t="327427" x="1720850" y="5689600"/>
          <p14:tracePt t="327443" x="1943100" y="5556250"/>
          <p14:tracePt t="327461" x="2070100" y="5422900"/>
          <p14:tracePt t="327477" x="2178050" y="5245100"/>
          <p14:tracePt t="327493" x="2247900" y="5054600"/>
          <p14:tracePt t="327509" x="2311400" y="4794250"/>
          <p14:tracePt t="327510" x="2324100" y="4737100"/>
          <p14:tracePt t="327527" x="2355850" y="4425950"/>
          <p14:tracePt t="327543" x="2362200" y="4171950"/>
          <p14:tracePt t="327559" x="2286000" y="3949700"/>
          <p14:tracePt t="327577" x="2120900" y="3771900"/>
          <p14:tracePt t="327593" x="1892300" y="3670300"/>
          <p14:tracePt t="327611" x="1581150" y="3606800"/>
          <p14:tracePt t="327627" x="1333500" y="3651250"/>
          <p14:tracePt t="327643" x="1181100" y="3778250"/>
          <p14:tracePt t="327660" x="1123950" y="3930650"/>
          <p14:tracePt t="327676" x="1123950" y="4076700"/>
          <p14:tracePt t="327694" x="1123950" y="4210050"/>
          <p14:tracePt t="327711" x="1162050" y="4273550"/>
          <p14:tracePt t="327727" x="1174750" y="4273550"/>
          <p14:tracePt t="327743" x="1193800" y="4254500"/>
          <p14:tracePt t="327760" x="1193800" y="4241800"/>
          <p14:tracePt t="328427" x="1200150" y="4241800"/>
          <p14:tracePt t="328438" x="1181100" y="4254500"/>
          <p14:tracePt t="328443" x="1149350" y="4273550"/>
          <p14:tracePt t="328463" x="1035050" y="4311650"/>
          <p14:tracePt t="328477" x="965200" y="4311650"/>
          <p14:tracePt t="328495" x="869950" y="4292600"/>
          <p14:tracePt t="328511" x="806450" y="4254500"/>
          <p14:tracePt t="328527" x="774700" y="4216400"/>
          <p14:tracePt t="328544" x="755650" y="4191000"/>
          <p14:tracePt t="328561" x="736600" y="41783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Hjälpmedel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7280" y="1845734"/>
            <a:ext cx="3787758" cy="4023360"/>
          </a:xfrm>
        </p:spPr>
        <p:txBody>
          <a:bodyPr/>
          <a:lstStyle/>
          <a:p>
            <a:r>
              <a:rPr lang="sv-SE" dirty="0" smtClean="0"/>
              <a:t>Bedömning av behov</a:t>
            </a:r>
          </a:p>
          <a:p>
            <a:r>
              <a:rPr lang="sv-SE" dirty="0" smtClean="0"/>
              <a:t>Egenkostnad för småhjälpmedel</a:t>
            </a:r>
          </a:p>
          <a:p>
            <a:r>
              <a:rPr lang="sv-SE" dirty="0" smtClean="0"/>
              <a:t>Lån av hjälpmedel</a:t>
            </a:r>
            <a:endParaRPr lang="sv-SE" dirty="0"/>
          </a:p>
        </p:txBody>
      </p:sp>
      <p:pic>
        <p:nvPicPr>
          <p:cNvPr id="3074" name="Picture 2" descr="Hjälpmedel för en enklare vardag - Hjälp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04" y="3566984"/>
            <a:ext cx="1640273" cy="22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uschpall Swift från Hjälpia, en enklare vard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77" y="2791128"/>
            <a:ext cx="2282825" cy="30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tac Cross 6 - Rullstol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05" y="3094435"/>
            <a:ext cx="2471352" cy="24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17"/>
    </mc:Choice>
    <mc:Fallback>
      <p:transition spd="slow" advTm="10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0" x="736600" y="4171950"/>
          <p14:tracePt t="967" x="736600" y="4165600"/>
          <p14:tracePt t="972" x="730250" y="4165600"/>
          <p14:tracePt t="984" x="749300" y="4146550"/>
          <p14:tracePt t="1000" x="825500" y="4121150"/>
          <p14:tracePt t="1016" x="927100" y="4121150"/>
          <p14:tracePt t="1033" x="1168400" y="4171950"/>
          <p14:tracePt t="1049" x="1625600" y="4235450"/>
          <p14:tracePt t="1066" x="2292350" y="4260850"/>
          <p14:tracePt t="1067" x="2451100" y="4260850"/>
          <p14:tracePt t="1083" x="3302000" y="4248150"/>
          <p14:tracePt t="1100" x="4133850" y="4235450"/>
          <p14:tracePt t="1115" x="4775200" y="4235450"/>
          <p14:tracePt t="1132" x="5099050" y="4235450"/>
          <p14:tracePt t="1149" x="5283200" y="4235450"/>
          <p14:tracePt t="1152" x="5302250" y="4229100"/>
          <p14:tracePt t="1168" x="5334000" y="4197350"/>
          <p14:tracePt t="1185" x="5346700" y="4114800"/>
          <p14:tracePt t="1200" x="5346700" y="3994150"/>
          <p14:tracePt t="1216" x="5346700" y="3937000"/>
          <p14:tracePt t="1232" x="5346700" y="3917950"/>
          <p14:tracePt t="1433" x="5346700" y="3911600"/>
          <p14:tracePt t="1440" x="5327650" y="3898900"/>
          <p14:tracePt t="1452" x="5276850" y="3816350"/>
          <p14:tracePt t="1467" x="5181600" y="3689350"/>
          <p14:tracePt t="1484" x="5086350" y="3536950"/>
          <p14:tracePt t="1501" x="5035550" y="3409950"/>
          <p14:tracePt t="1517" x="5022850" y="3308350"/>
          <p14:tracePt t="1536" x="5041900" y="3162300"/>
          <p14:tracePt t="1551" x="5124450" y="3028950"/>
          <p14:tracePt t="1567" x="5283200" y="2825750"/>
          <p14:tracePt t="1584" x="5524500" y="2540000"/>
          <p14:tracePt t="1601" x="5759450" y="2260600"/>
          <p14:tracePt t="1618" x="5949950" y="2044700"/>
          <p14:tracePt t="1619" x="5981700" y="2006600"/>
          <p14:tracePt t="1635" x="6083300" y="1873250"/>
          <p14:tracePt t="1643" x="6102350" y="1835150"/>
          <p14:tracePt t="1652" x="6102350" y="1822450"/>
          <p14:tracePt t="1667" x="6083300" y="1771650"/>
          <p14:tracePt t="1683" x="5988050" y="1682750"/>
          <p14:tracePt t="1700" x="5645150" y="1492250"/>
          <p14:tracePt t="1717" x="4946650" y="1155700"/>
          <p14:tracePt t="1733" x="3708400" y="666750"/>
          <p14:tracePt t="1751" x="1847850" y="63500"/>
          <p14:tracePt t="1766" x="425450" y="0"/>
          <p14:tracePt t="1876" x="0" y="336550"/>
          <p14:tracePt t="1879" x="0" y="381000"/>
          <p14:tracePt t="1883" x="0" y="450850"/>
          <p14:tracePt t="1901" x="0" y="742950"/>
          <p14:tracePt t="1919" x="0" y="946150"/>
          <p14:tracePt t="1935" x="0" y="1028700"/>
          <p14:tracePt t="1951" x="0" y="1187450"/>
          <p14:tracePt t="1967" x="0" y="1428750"/>
          <p14:tracePt t="1984" x="0" y="1765300"/>
          <p14:tracePt t="2000" x="107950" y="2381250"/>
          <p14:tracePt t="2017" x="393700" y="3073400"/>
          <p14:tracePt t="2035" x="958850" y="3835400"/>
          <p14:tracePt t="2051" x="1536700" y="4235450"/>
          <p14:tracePt t="2067" x="2057400" y="4394200"/>
          <p14:tracePt t="2084" x="2584450" y="4349750"/>
          <p14:tracePt t="2100" x="3155950" y="4076700"/>
          <p14:tracePt t="2117" x="3708400" y="3708400"/>
          <p14:tracePt t="2136" x="4413250" y="3200400"/>
          <p14:tracePt t="2139" x="4533900" y="3124200"/>
          <p14:tracePt t="2151" x="4889500" y="2914650"/>
          <p14:tracePt t="2167" x="5194300" y="2717800"/>
          <p14:tracePt t="2183" x="5327650" y="2584450"/>
          <p14:tracePt t="2200" x="5384800" y="2463800"/>
          <p14:tracePt t="2217" x="5391150" y="2355850"/>
          <p14:tracePt t="2233" x="5289550" y="2216150"/>
          <p14:tracePt t="2251" x="4864100" y="2070100"/>
          <p14:tracePt t="2267" x="4083050" y="1987550"/>
          <p14:tracePt t="2283" x="2857500" y="1987550"/>
          <p14:tracePt t="2300" x="1428750" y="2108200"/>
          <p14:tracePt t="2317" x="336550" y="2298700"/>
          <p14:tracePt t="2334" x="0" y="2540000"/>
          <p14:tracePt t="2335" x="0" y="2578100"/>
          <p14:tracePt t="2351" x="0" y="2813050"/>
          <p14:tracePt t="2367" x="57150" y="3181350"/>
          <p14:tracePt t="2384" x="323850" y="3873500"/>
          <p14:tracePt t="2401" x="800100" y="4610100"/>
          <p14:tracePt t="2418" x="1416050" y="5308600"/>
          <p14:tracePt t="2434" x="1943100" y="5708650"/>
          <p14:tracePt t="2435" x="2108200" y="5778500"/>
          <p14:tracePt t="2451" x="2520950" y="5816600"/>
          <p14:tracePt t="2467" x="3048000" y="5422900"/>
          <p14:tracePt t="2483" x="3498850" y="4718050"/>
          <p14:tracePt t="2500" x="3841750" y="3657600"/>
          <p14:tracePt t="2517" x="3956050" y="2832100"/>
          <p14:tracePt t="2534" x="3886200" y="2552700"/>
          <p14:tracePt t="2551" x="3562350" y="2489200"/>
          <p14:tracePt t="2567" x="3206750" y="2546350"/>
          <p14:tracePt t="2584" x="2724150" y="2654300"/>
          <p14:tracePt t="2601" x="2355850" y="2806700"/>
          <p14:tracePt t="2618" x="2000250" y="3054350"/>
          <p14:tracePt t="2637" x="1803400" y="3321050"/>
          <p14:tracePt t="2638" x="1778000" y="3365500"/>
          <p14:tracePt t="2651" x="1752600" y="3467100"/>
          <p14:tracePt t="2671" x="1746250" y="3581400"/>
          <p14:tracePt t="2684" x="1746250" y="3613150"/>
          <p14:tracePt t="2701" x="1746250" y="3625850"/>
          <p14:tracePt t="3886" x="1778000" y="3625850"/>
          <p14:tracePt t="3894" x="2362200" y="3581400"/>
          <p14:tracePt t="3903" x="3784600" y="3435350"/>
          <p14:tracePt t="3920" x="6146800" y="3295650"/>
          <p14:tracePt t="3937" x="8902700" y="3124200"/>
          <p14:tracePt t="3953" x="10629900" y="3168650"/>
          <p14:tracePt t="3969" x="11512550" y="3479800"/>
          <p14:tracePt t="3987" x="11626850" y="3835400"/>
          <p14:tracePt t="4004" x="11607800" y="4006850"/>
          <p14:tracePt t="4018" x="11563350" y="4044950"/>
          <p14:tracePt t="4035" x="11550650" y="4038600"/>
          <p14:tracePt t="4053" x="11531600" y="4006850"/>
          <p14:tracePt t="4069" x="11449050" y="3962400"/>
          <p14:tracePt t="4085" x="11245850" y="3956050"/>
          <p14:tracePt t="4103" x="10604500" y="3981450"/>
          <p14:tracePt t="4119" x="10077450" y="3981450"/>
          <p14:tracePt t="4136" x="9759950" y="3968750"/>
          <p14:tracePt t="4139" x="9740900" y="3962400"/>
          <p14:tracePt t="4153" x="9696450" y="3930650"/>
          <p14:tracePt t="4188" x="9696450" y="3937000"/>
          <p14:tracePt t="4203" x="9690100" y="3981450"/>
          <p14:tracePt t="4219" x="9658350" y="4070350"/>
          <p14:tracePt t="4235" x="9645650" y="4146550"/>
          <p14:tracePt t="4253" x="9652000" y="4191000"/>
          <p14:tracePt t="4269" x="9753600" y="4254500"/>
          <p14:tracePt t="4287" x="10020300" y="4324350"/>
          <p14:tracePt t="4303" x="10140950" y="4324350"/>
          <p14:tracePt t="4319" x="10179050" y="4337050"/>
          <p14:tracePt t="4335" x="10179050" y="4362450"/>
          <p14:tracePt t="4353" x="10147300" y="4406900"/>
          <p14:tracePt t="4370" x="10039350" y="4464050"/>
          <p14:tracePt t="4371" x="9969500" y="4483100"/>
          <p14:tracePt t="4386" x="9848850" y="4495800"/>
          <p14:tracePt t="4403" x="9347200" y="4508500"/>
          <p14:tracePt t="4419" x="8775700" y="4502150"/>
          <p14:tracePt t="4435" x="7842250" y="4502150"/>
          <p14:tracePt t="4452" x="6997700" y="4502150"/>
          <p14:tracePt t="4469" x="6248400" y="4495800"/>
          <p14:tracePt t="4485" x="5632450" y="4438650"/>
          <p14:tracePt t="4502" x="5302250" y="4375150"/>
          <p14:tracePt t="4519" x="5143500" y="4362450"/>
          <p14:tracePt t="4536" x="5073650" y="4362450"/>
          <p14:tracePt t="4553" x="5067300" y="4362450"/>
          <p14:tracePt t="4596" x="5060950" y="4387850"/>
          <p14:tracePt t="4603" x="5048250" y="4425950"/>
          <p14:tracePt t="4619" x="5022850" y="4483100"/>
          <p14:tracePt t="4637" x="5010150" y="4546600"/>
          <p14:tracePt t="4640" x="5003800" y="4578350"/>
          <p14:tracePt t="4656" x="4972050" y="4660900"/>
          <p14:tracePt t="4672" x="4902200" y="4737100"/>
          <p14:tracePt t="4688" x="4781550" y="4806950"/>
          <p14:tracePt t="4704" x="4660900" y="4832350"/>
          <p14:tracePt t="4719" x="4578350" y="4813300"/>
          <p14:tracePt t="4736" x="4495800" y="4737100"/>
          <p14:tracePt t="4753" x="4381500" y="4654550"/>
          <p14:tracePt t="4769" x="4273550" y="4591050"/>
          <p14:tracePt t="4787" x="4013200" y="4546600"/>
          <p14:tracePt t="4803" x="3670300" y="4546600"/>
          <p14:tracePt t="4820" x="3162300" y="4546600"/>
          <p14:tracePt t="4839" x="2425700" y="4603750"/>
          <p14:tracePt t="4853" x="2108200" y="4660900"/>
          <p14:tracePt t="4871" x="1905000" y="4692650"/>
          <p14:tracePt t="4873" x="1892300" y="4692650"/>
          <p14:tracePt t="4888" x="1866900" y="4699000"/>
          <p14:tracePt t="4905" x="1866900" y="4711700"/>
          <p14:tracePt t="4922" x="1866900" y="4756150"/>
          <p14:tracePt t="4923" x="1866900" y="4762500"/>
          <p14:tracePt t="4938" x="1873250" y="4787900"/>
          <p14:tracePt t="4956" x="1885950" y="4826000"/>
          <p14:tracePt t="4970" x="1892300" y="4838700"/>
          <p14:tracePt t="5029" x="1892300" y="4845050"/>
          <p14:tracePt t="5042" x="1892300" y="4851400"/>
          <p14:tracePt t="5043" x="1885950" y="4851400"/>
          <p14:tracePt t="5053" x="1879600" y="4851400"/>
          <p14:tracePt t="5070" x="1847850" y="4806950"/>
          <p14:tracePt t="5087" x="1835150" y="4762500"/>
          <p14:tracePt t="5103" x="1835150" y="4749800"/>
          <p14:tracePt t="5151" x="1835150" y="4756150"/>
          <p14:tracePt t="5241" x="1835150" y="4762500"/>
          <p14:tracePt t="5249" x="1835150" y="4768850"/>
          <p14:tracePt t="5256" x="1854200" y="4794250"/>
          <p14:tracePt t="5272" x="1930400" y="4838700"/>
          <p14:tracePt t="5288" x="2082800" y="4864100"/>
          <p14:tracePt t="5306" x="2470150" y="4870450"/>
          <p14:tracePt t="5321" x="3498850" y="4806950"/>
          <p14:tracePt t="5323" x="3898900" y="4768850"/>
          <p14:tracePt t="5341" x="5575300" y="4584700"/>
          <p14:tracePt t="5356" x="7188200" y="4470400"/>
          <p14:tracePt t="5371" x="8204200" y="4514850"/>
          <p14:tracePt t="5387" x="8509000" y="4616450"/>
          <p14:tracePt t="5405" x="8521700" y="4635500"/>
          <p14:tracePt t="5421" x="8521700" y="4603750"/>
          <p14:tracePt t="5437" x="8458200" y="4540250"/>
          <p14:tracePt t="5454" x="8318500" y="4483100"/>
          <p14:tracePt t="5471" x="8096250" y="4470400"/>
          <p14:tracePt t="5486" x="7880350" y="4470400"/>
          <p14:tracePt t="5503" x="7658100" y="4457700"/>
          <p14:tracePt t="5520" x="7531100" y="4451350"/>
          <p14:tracePt t="5537" x="7486650" y="4438650"/>
          <p14:tracePt t="5553" x="7493000" y="4432300"/>
          <p14:tracePt t="5570" x="7645400" y="4394200"/>
          <p14:tracePt t="5587" x="7924800" y="4375150"/>
          <p14:tracePt t="5604" x="8318500" y="4381500"/>
          <p14:tracePt t="5621" x="8915400" y="4400550"/>
          <p14:tracePt t="5637" x="9505950" y="4400550"/>
          <p14:tracePt t="5640" x="9715500" y="4394200"/>
          <p14:tracePt t="5653" x="10160000" y="4337050"/>
          <p14:tracePt t="5671" x="10617200" y="4235450"/>
          <p14:tracePt t="5687" x="10756900" y="4222750"/>
          <p14:tracePt t="5704" x="10763250" y="4222750"/>
          <p14:tracePt t="5746" x="10756900" y="4222750"/>
          <p14:tracePt t="5755" x="10750550" y="4222750"/>
          <p14:tracePt t="5771" x="10731500" y="4197350"/>
          <p14:tracePt t="5787" x="10706100" y="4171950"/>
          <p14:tracePt t="5804" x="10693400" y="4152900"/>
          <p14:tracePt t="6689" x="10706100" y="4146550"/>
          <p14:tracePt t="6700" x="10864850" y="4076700"/>
          <p14:tracePt t="6707" x="10998200" y="4019550"/>
          <p14:tracePt t="6722" x="11214100" y="3981450"/>
          <p14:tracePt t="6738" x="11493500" y="3911600"/>
          <p14:tracePt t="6756" x="11633200" y="3860800"/>
          <p14:tracePt t="6772" x="11715750" y="3797300"/>
          <p14:tracePt t="6788" x="11741150" y="3733800"/>
          <p14:tracePt t="6805" x="11760200" y="3676650"/>
          <p14:tracePt t="6821" x="11760200" y="3581400"/>
          <p14:tracePt t="6839" x="11703050" y="3460750"/>
          <p14:tracePt t="6857" x="11664950" y="3403600"/>
          <p14:tracePt t="6877" x="11614150" y="3321050"/>
          <p14:tracePt t="6880" x="11607800" y="3314700"/>
          <p14:tracePt t="6890" x="11576050" y="3257550"/>
          <p14:tracePt t="6905" x="11480800" y="3155950"/>
          <p14:tracePt t="6924" x="11264900" y="2952750"/>
          <p14:tracePt t="6938" x="11055350" y="2838450"/>
          <p14:tracePt t="6955" x="10877550" y="2743200"/>
          <p14:tracePt t="6971" x="10712450" y="2679700"/>
          <p14:tracePt t="6988" x="10585450" y="2635250"/>
          <p14:tracePt t="7008" x="10414000" y="2628900"/>
          <p14:tracePt t="7024" x="10217150" y="2603500"/>
          <p14:tracePt t="7041" x="10033000" y="2590800"/>
          <p14:tracePt t="7059" x="9918700" y="2590800"/>
          <p14:tracePt t="7071" x="9772650" y="2641600"/>
          <p14:tracePt t="7089" x="9626600" y="2705100"/>
          <p14:tracePt t="7105" x="9518650" y="2755900"/>
          <p14:tracePt t="7121" x="9423400" y="2768600"/>
          <p14:tracePt t="7138" x="9264650" y="2800350"/>
          <p14:tracePt t="7155" x="9099550" y="2844800"/>
          <p14:tracePt t="7171" x="8896350" y="2933700"/>
          <p14:tracePt t="7188" x="8718550" y="3067050"/>
          <p14:tracePt t="7205" x="8578850" y="3194050"/>
          <p14:tracePt t="7223" x="8489950" y="3321050"/>
          <p14:tracePt t="7239" x="8439150" y="3403600"/>
          <p14:tracePt t="7255" x="8394700" y="3479800"/>
          <p14:tracePt t="7272" x="8369300" y="3543300"/>
          <p14:tracePt t="7293" x="8324850" y="3714750"/>
          <p14:tracePt t="7307" x="8299450" y="3867150"/>
          <p14:tracePt t="7324" x="8280400" y="3975100"/>
          <p14:tracePt t="7340" x="8255000" y="4083050"/>
          <p14:tracePt t="7356" x="8229600" y="4203700"/>
          <p14:tracePt t="7375" x="8204200" y="4400550"/>
          <p14:tracePt t="7389" x="8204200" y="4552950"/>
          <p14:tracePt t="7406" x="8204200" y="4737100"/>
          <p14:tracePt t="7423" x="8204200" y="4902200"/>
          <p14:tracePt t="7439" x="8242300" y="5022850"/>
          <p14:tracePt t="7455" x="8305800" y="5111750"/>
          <p14:tracePt t="7473" x="8401050" y="5187950"/>
          <p14:tracePt t="7489" x="8559800" y="5302250"/>
          <p14:tracePt t="7506" x="8699500" y="5435600"/>
          <p14:tracePt t="7522" x="8807450" y="5600700"/>
          <p14:tracePt t="7523" x="8826500" y="5632450"/>
          <p14:tracePt t="7539" x="8915400" y="5816600"/>
          <p14:tracePt t="7556" x="8991600" y="5949950"/>
          <p14:tracePt t="7574" x="9055100" y="6032500"/>
          <p14:tracePt t="7589" x="9112250" y="6064250"/>
          <p14:tracePt t="7606" x="9156700" y="6083300"/>
          <p14:tracePt t="7622" x="9207500" y="6089650"/>
          <p14:tracePt t="7639" x="9226550" y="6089650"/>
          <p14:tracePt t="7656" x="9258300" y="6089650"/>
          <p14:tracePt t="7672" x="9302750" y="6083300"/>
          <p14:tracePt t="7689" x="9359900" y="6070600"/>
          <p14:tracePt t="7706" x="9448800" y="6057900"/>
          <p14:tracePt t="7722" x="9652000" y="6026150"/>
          <p14:tracePt t="7739" x="9848850" y="5975350"/>
          <p14:tracePt t="7755" x="10058400" y="5880100"/>
          <p14:tracePt t="7773" x="10312400" y="5727700"/>
          <p14:tracePt t="7789" x="10483850" y="5581650"/>
          <p14:tracePt t="7805" x="10579100" y="5499100"/>
          <p14:tracePt t="7823" x="10629900" y="5480050"/>
          <p14:tracePt t="7840" x="10725150" y="5441950"/>
          <p14:tracePt t="7857" x="10896600" y="5378450"/>
          <p14:tracePt t="7875" x="11112500" y="5302250"/>
          <p14:tracePt t="7891" x="11283950" y="5238750"/>
          <p14:tracePt t="7908" x="11417300" y="5194300"/>
          <p14:tracePt t="7925" x="11506200" y="5143500"/>
          <p14:tracePt t="7941" x="11582400" y="5099050"/>
          <p14:tracePt t="7957" x="11684000" y="5035550"/>
          <p14:tracePt t="7973" x="11798300" y="4959350"/>
          <p14:tracePt t="7989" x="11874500" y="4889500"/>
          <p14:tracePt t="8007" x="11938000" y="4819650"/>
          <p14:tracePt t="8022" x="11957050" y="4762500"/>
          <p14:tracePt t="8039" x="11982450" y="4686300"/>
          <p14:tracePt t="8057" x="12001500" y="4584700"/>
          <p14:tracePt t="8073" x="12014200" y="4476750"/>
          <p14:tracePt t="8089" x="12020550" y="4260850"/>
          <p14:tracePt t="8106" x="11995150" y="4019550"/>
          <p14:tracePt t="8123" x="11906250" y="3714750"/>
          <p14:tracePt t="8140" x="11779250" y="3498850"/>
          <p14:tracePt t="8144" x="11741150" y="3460750"/>
          <p14:tracePt t="8156" x="11601450" y="3314700"/>
          <p14:tracePt t="8174" x="11442700" y="3206750"/>
          <p14:tracePt t="8191" x="11226800" y="3092450"/>
          <p14:tracePt t="8208" x="11055350" y="2984500"/>
          <p14:tracePt t="8223" x="10820400" y="2876550"/>
          <p14:tracePt t="8239" x="10541000" y="2768600"/>
          <p14:tracePt t="8256" x="10242550" y="2686050"/>
          <p14:tracePt t="8273" x="9918700" y="2616200"/>
          <p14:tracePt t="8289" x="9683750" y="2565400"/>
          <p14:tracePt t="8307" x="9505950" y="2520950"/>
          <p14:tracePt t="8322" x="9417050" y="2520950"/>
          <p14:tracePt t="8339" x="9321800" y="2552700"/>
          <p14:tracePt t="8356" x="9220200" y="2603500"/>
          <p14:tracePt t="8373" x="9074150" y="2711450"/>
          <p14:tracePt t="8391" x="8864600" y="2882900"/>
          <p14:tracePt t="8407" x="8769350" y="2978150"/>
          <p14:tracePt t="8423" x="8661400" y="3067050"/>
          <p14:tracePt t="8439" x="8566150" y="3168650"/>
          <p14:tracePt t="8456" x="8496300" y="3321050"/>
          <p14:tracePt t="8475" x="8439150" y="3568700"/>
          <p14:tracePt t="8490" x="8394700" y="3759200"/>
          <p14:tracePt t="8506" x="8375650" y="4032250"/>
          <p14:tracePt t="8523" x="8369300" y="4260850"/>
          <p14:tracePt t="8540" x="8369300" y="4489450"/>
          <p14:tracePt t="8557" x="8369300" y="4692650"/>
          <p14:tracePt t="8575" x="8369300" y="4927600"/>
          <p14:tracePt t="8591" x="8369300" y="5092700"/>
          <p14:tracePt t="8607" x="8369300" y="5238750"/>
          <p14:tracePt t="8624" x="8369300" y="5397500"/>
          <p14:tracePt t="8640" x="8375650" y="5543550"/>
          <p14:tracePt t="8643" x="8394700" y="5588000"/>
          <p14:tracePt t="8657" x="8432800" y="5689600"/>
          <p14:tracePt t="8674" x="8477250" y="5797550"/>
          <p14:tracePt t="8691" x="8578850" y="5899150"/>
          <p14:tracePt t="8707" x="8712200" y="5988050"/>
          <p14:tracePt t="8723" x="8839200" y="6019800"/>
          <p14:tracePt t="8740" x="9055100" y="6032500"/>
          <p14:tracePt t="8757" x="9315450" y="6032500"/>
          <p14:tracePt t="8773" x="9639300" y="6013450"/>
          <p14:tracePt t="8791" x="10071100" y="6007100"/>
          <p14:tracePt t="8807" x="10414000" y="6007100"/>
          <p14:tracePt t="8824" x="10769600" y="5988050"/>
          <p14:tracePt t="8840" x="11074400" y="5943600"/>
          <p14:tracePt t="8857" x="11341100" y="5880100"/>
          <p14:tracePt t="8874" x="11468100" y="5854700"/>
          <p14:tracePt t="8890" x="11614150" y="5778500"/>
          <p14:tracePt t="8907" x="11772900" y="5689600"/>
          <p14:tracePt t="8924" x="11887200" y="5600700"/>
          <p14:tracePt t="8941" x="11963400" y="5511800"/>
          <p14:tracePt t="8958" x="12020550" y="5422900"/>
          <p14:tracePt t="8974" x="12065000" y="5353050"/>
          <p14:tracePt t="8975" x="12071350" y="5340350"/>
          <p14:tracePt t="8991" x="12115800" y="5213350"/>
          <p14:tracePt t="9007" x="12160250" y="5048250"/>
          <p14:tracePt t="9063" x="12185650" y="4165600"/>
          <p14:tracePt t="9067" x="12172950" y="4108450"/>
          <p14:tracePt t="9074" x="12141200" y="3987800"/>
          <p14:tracePt t="9090" x="11995150" y="3778250"/>
          <p14:tracePt t="9107" x="11868150" y="3644900"/>
          <p14:tracePt t="9123" x="11760200" y="3543300"/>
          <p14:tracePt t="9140" x="11639550" y="3441700"/>
          <p14:tracePt t="9143" x="11620500" y="3429000"/>
          <p14:tracePt t="9159" x="11449050" y="3321050"/>
          <p14:tracePt t="9173" x="11290300" y="3263900"/>
          <p14:tracePt t="9192" x="10941050" y="3200400"/>
          <p14:tracePt t="9208" x="10687050" y="3181350"/>
          <p14:tracePt t="9223" x="10553700" y="3162300"/>
          <p14:tracePt t="9240" x="10471150" y="3124200"/>
          <p14:tracePt t="9257" x="10394950" y="3079750"/>
          <p14:tracePt t="9275" x="10198100" y="3060700"/>
          <p14:tracePt t="9292" x="9975850" y="3079750"/>
          <p14:tracePt t="9309" x="9715500" y="3124200"/>
          <p14:tracePt t="9325" x="9563100" y="3168650"/>
          <p14:tracePt t="9344" x="9461500" y="3232150"/>
          <p14:tracePt t="9360" x="9417050" y="3263900"/>
          <p14:tracePt t="9376" x="9334500" y="3346450"/>
          <p14:tracePt t="9392" x="9245600" y="3479800"/>
          <p14:tracePt t="9408" x="9169400" y="3670300"/>
          <p14:tracePt t="9425" x="9144000" y="3829050"/>
          <p14:tracePt t="9441" x="9144000" y="4038600"/>
          <p14:tracePt t="9460" x="9175750" y="4318000"/>
          <p14:tracePt t="9464" x="9194800" y="4375150"/>
          <p14:tracePt t="9475" x="9239250" y="4502150"/>
          <p14:tracePt t="9491" x="9328150" y="4629150"/>
          <p14:tracePt t="9507" x="9417050" y="4724400"/>
          <p14:tracePt t="9524" x="9525000" y="4800600"/>
          <p14:tracePt t="9542" x="9677400" y="4876800"/>
          <p14:tracePt t="9558" x="9747250" y="4883150"/>
          <p14:tracePt t="9574" x="9791700" y="4838700"/>
          <p14:tracePt t="9591" x="9798050" y="4806950"/>
          <p14:tracePt t="9607" x="9798050" y="4775200"/>
          <p14:tracePt t="9624" x="9798050" y="4730750"/>
          <p14:tracePt t="9641" x="9798050" y="4705350"/>
          <p14:tracePt t="9658" x="9798050" y="4699000"/>
          <p14:tracePt t="9955" x="9779000" y="4686300"/>
          <p14:tracePt t="9961" x="9740900" y="4660900"/>
          <p14:tracePt t="9974" x="9232900" y="4451350"/>
          <p14:tracePt t="9991" x="8413750" y="4254500"/>
          <p14:tracePt t="10009" x="7372350" y="4152900"/>
          <p14:tracePt t="10025" x="6438900" y="4152900"/>
          <p14:tracePt t="10042" x="5562600" y="4152900"/>
          <p14:tracePt t="10059" x="4870450" y="4152900"/>
          <p14:tracePt t="10074" x="4552950" y="4146550"/>
          <p14:tracePt t="10092" x="4356100" y="4089400"/>
          <p14:tracePt t="10109" x="4273550" y="4032250"/>
          <p14:tracePt t="10125" x="4254500" y="4006850"/>
          <p14:tracePt t="10159" x="4279900" y="4032250"/>
          <p14:tracePt t="10175" x="4425950" y="4127500"/>
          <p14:tracePt t="10191" x="4718050" y="4267200"/>
          <p14:tracePt t="10208" x="5054600" y="4400550"/>
          <p14:tracePt t="10225" x="5391150" y="4495800"/>
          <p14:tracePt t="10241" x="5645150" y="4521200"/>
          <p14:tracePt t="10259" x="5918200" y="4521200"/>
          <p14:tracePt t="10275" x="6153150" y="4508500"/>
          <p14:tracePt t="10292" x="6369050" y="4457700"/>
          <p14:tracePt t="10309" x="6616700" y="4381500"/>
          <p14:tracePt t="10325" x="6826250" y="4279900"/>
          <p14:tracePt t="10341" x="7004050" y="4197350"/>
          <p14:tracePt t="10358" x="7131050" y="4121150"/>
          <p14:tracePt t="10375" x="7200900" y="4076700"/>
          <p14:tracePt t="10391" x="7239000" y="4038600"/>
          <p14:tracePt t="10409" x="7258050" y="3987800"/>
          <p14:tracePt t="10425" x="7258050" y="3905250"/>
          <p14:tracePt t="10441" x="7270750" y="3822700"/>
          <p14:tracePt t="10459" x="7277100" y="3708400"/>
          <p14:tracePt t="10475" x="7302500" y="3606800"/>
          <p14:tracePt t="10492" x="7315200" y="3511550"/>
          <p14:tracePt t="10508" x="7315200" y="3409950"/>
          <p14:tracePt t="10525" x="7270750" y="3270250"/>
          <p14:tracePt t="10545" x="7010400" y="3086100"/>
          <p14:tracePt t="10549" x="6946900" y="3060700"/>
          <p14:tracePt t="10560" x="6686550" y="2984500"/>
          <p14:tracePt t="10577" x="6134100" y="2901950"/>
          <p14:tracePt t="10593" x="5505450" y="2844800"/>
          <p14:tracePt t="10595" x="5276850" y="2832100"/>
          <p14:tracePt t="10610" x="4832350" y="2806700"/>
          <p14:tracePt t="10627" x="4578350" y="2774950"/>
          <p14:tracePt t="10643" x="4425950" y="2774950"/>
          <p14:tracePt t="10647" x="4375150" y="2787650"/>
          <p14:tracePt t="10659" x="4248150" y="2857500"/>
          <p14:tracePt t="10675" x="4102100" y="3003550"/>
          <p14:tracePt t="10692" x="3949700" y="3149600"/>
          <p14:tracePt t="10709" x="3873500" y="3238500"/>
          <p14:tracePt t="10725" x="3797300" y="3371850"/>
          <p14:tracePt t="10743" x="3702050" y="3594100"/>
          <p14:tracePt t="10759" x="3619500" y="3841750"/>
          <p14:tracePt t="10776" x="3575050" y="4070350"/>
          <p14:tracePt t="10795" x="3568700" y="4279900"/>
          <p14:tracePt t="10809" x="3575050" y="4438650"/>
          <p14:tracePt t="10825" x="3638550" y="4737100"/>
          <p14:tracePt t="10843" x="3803650" y="5219700"/>
          <p14:tracePt t="10859" x="4038600" y="5664200"/>
          <p14:tracePt t="10875" x="4311650" y="5930900"/>
          <p14:tracePt t="10893" x="4597400" y="6102350"/>
          <p14:tracePt t="10909" x="4864100" y="6165850"/>
          <p14:tracePt t="10925" x="5130800" y="6159500"/>
          <p14:tracePt t="10943" x="5518150" y="6140450"/>
          <p14:tracePt t="10959" x="5861050" y="6146800"/>
          <p14:tracePt t="10975" x="6159500" y="6197600"/>
          <p14:tracePt t="10992" x="6451600" y="6261100"/>
          <p14:tracePt t="11009" x="6718300" y="6273800"/>
          <p14:tracePt t="11027" x="7080250" y="6242050"/>
          <p14:tracePt t="11043" x="7385050" y="6172200"/>
          <p14:tracePt t="11059" x="7664450" y="6108700"/>
          <p14:tracePt t="11075" x="7931150" y="6007100"/>
          <p14:tracePt t="11092" x="8172450" y="5873750"/>
          <p14:tracePt t="11109" x="8394700" y="5638800"/>
          <p14:tracePt t="11126" x="8553450" y="5359400"/>
          <p14:tracePt t="11143" x="8667750" y="4953000"/>
          <p14:tracePt t="11164" x="8718550" y="4559300"/>
          <p14:tracePt t="11176" x="8718550" y="4406900"/>
          <p14:tracePt t="11192" x="8680450" y="4248150"/>
          <p14:tracePt t="11209" x="8597900" y="4102100"/>
          <p14:tracePt t="11227" x="8413750" y="3879850"/>
          <p14:tracePt t="11243" x="8159750" y="3638550"/>
          <p14:tracePt t="11260" x="7842250" y="3371850"/>
          <p14:tracePt t="11276" x="7353300" y="3149600"/>
          <p14:tracePt t="11293" x="6750050" y="2978150"/>
          <p14:tracePt t="11309" x="6210300" y="2908300"/>
          <p14:tracePt t="11327" x="5689600" y="2889250"/>
          <p14:tracePt t="11342" x="5416550" y="2889250"/>
          <p14:tracePt t="11359" x="5257800" y="2889250"/>
          <p14:tracePt t="11376" x="5067300" y="2952750"/>
          <p14:tracePt t="11393" x="4851400" y="3048000"/>
          <p14:tracePt t="11409" x="4635500" y="3149600"/>
          <p14:tracePt t="11427" x="4464050" y="3238500"/>
          <p14:tracePt t="11443" x="4406900" y="3289300"/>
          <p14:tracePt t="11460" x="4368800" y="3359150"/>
          <p14:tracePt t="11476" x="4311650" y="3505200"/>
          <p14:tracePt t="11493" x="4260850" y="3740150"/>
          <p14:tracePt t="11509" x="4210050" y="3968750"/>
          <p14:tracePt t="11527" x="4203700" y="4267200"/>
          <p14:tracePt t="11543" x="4235450" y="4476750"/>
          <p14:tracePt t="11559" x="4349750" y="4705350"/>
          <p14:tracePt t="11577" x="4546600" y="4997450"/>
          <p14:tracePt t="11593" x="4787900" y="5308600"/>
          <p14:tracePt t="11610" x="5073650" y="5683250"/>
          <p14:tracePt t="11627" x="5353050" y="6045200"/>
          <p14:tracePt t="11643" x="5537200" y="6203950"/>
          <p14:tracePt t="11660" x="5740400" y="6235700"/>
          <p14:tracePt t="11676" x="5975350" y="6197600"/>
          <p14:tracePt t="11693" x="6223000" y="6121400"/>
          <p14:tracePt t="11709" x="6419850" y="6038850"/>
          <p14:tracePt t="11727" x="6623050" y="5975350"/>
          <p14:tracePt t="11743" x="6807200" y="5892800"/>
          <p14:tracePt t="11760" x="7035800" y="5740400"/>
          <p14:tracePt t="11776" x="7277100" y="5549900"/>
          <p14:tracePt t="11793" x="7524750" y="5314950"/>
          <p14:tracePt t="11811" x="7766050" y="5010150"/>
          <p14:tracePt t="11826" x="7874000" y="4813300"/>
          <p14:tracePt t="11843" x="7937500" y="4622800"/>
          <p14:tracePt t="11859" x="7962900" y="4470400"/>
          <p14:tracePt t="11876" x="7962900" y="4292600"/>
          <p14:tracePt t="11893" x="7912100" y="4121150"/>
          <p14:tracePt t="11909" x="7727950" y="3911600"/>
          <p14:tracePt t="11926" x="7391400" y="3670300"/>
          <p14:tracePt t="11943" x="7150100" y="3530600"/>
          <p14:tracePt t="11960" x="6934200" y="3467100"/>
          <p14:tracePt t="11977" x="6743700" y="3429000"/>
          <p14:tracePt t="11993" x="6502400" y="3390900"/>
          <p14:tracePt t="12011" x="6140450" y="3308350"/>
          <p14:tracePt t="12027" x="5797550" y="3251200"/>
          <p14:tracePt t="12044" x="5397500" y="3200400"/>
          <p14:tracePt t="12060" x="5105400" y="3200400"/>
          <p14:tracePt t="12077" x="4953000" y="3263900"/>
          <p14:tracePt t="12094" x="4902200" y="3352800"/>
          <p14:tracePt t="12111" x="4908550" y="3498850"/>
          <p14:tracePt t="12128" x="4965700" y="3702050"/>
          <p14:tracePt t="12144" x="4997450" y="3905250"/>
          <p14:tracePt t="12148" x="5003800" y="3930650"/>
          <p14:tracePt t="12160" x="5003800" y="3994150"/>
          <p14:tracePt t="12177" x="5003800" y="4006850"/>
          <p14:tracePt t="12224" x="5003800" y="4000500"/>
          <p14:tracePt t="12231" x="5003800" y="3987800"/>
          <p14:tracePt t="12245" x="5003800" y="3968750"/>
          <p14:tracePt t="12260" x="4984750" y="3943350"/>
          <p14:tracePt t="12277" x="4978400" y="3930650"/>
          <p14:tracePt t="12576" x="4972050" y="3924300"/>
          <p14:tracePt t="12581" x="4953000" y="3917950"/>
          <p14:tracePt t="12596" x="4692650" y="3822700"/>
          <p14:tracePt t="12613" x="4178300" y="3746500"/>
          <p14:tracePt t="12628" x="3670300" y="3740150"/>
          <p14:tracePt t="12645" x="3213100" y="3797300"/>
          <p14:tracePt t="12649" x="3111500" y="3816350"/>
          <p14:tracePt t="12661" x="2730500" y="3898900"/>
          <p14:tracePt t="12677" x="2197100" y="3994150"/>
          <p14:tracePt t="12694" x="1701800" y="4076700"/>
          <p14:tracePt t="12711" x="1460500" y="4108450"/>
          <p14:tracePt t="12727" x="1327150" y="4108450"/>
          <p14:tracePt t="12750" x="1263650" y="4108450"/>
          <p14:tracePt t="12783" x="1263650" y="4114800"/>
          <p14:tracePt t="12795" x="1263650" y="4127500"/>
          <p14:tracePt t="12811" x="1263650" y="4165600"/>
          <p14:tracePt t="12828" x="1263650" y="4241800"/>
          <p14:tracePt t="12845" x="1276350" y="4356100"/>
          <p14:tracePt t="12861" x="1333500" y="4521200"/>
          <p14:tracePt t="12879" x="1530350" y="4743450"/>
          <p14:tracePt t="12895" x="1714500" y="4787900"/>
          <p14:tracePt t="12911" x="1866900" y="4749800"/>
          <p14:tracePt t="12928" x="2076450" y="4616450"/>
          <p14:tracePt t="12945" x="2324100" y="4438650"/>
          <p14:tracePt t="12961" x="2470150" y="4311650"/>
          <p14:tracePt t="12979" x="2571750" y="4222750"/>
          <p14:tracePt t="12995" x="2590800" y="4203700"/>
          <p14:tracePt t="13011" x="2590800" y="4191000"/>
          <p14:tracePt t="13027" x="2590800" y="4159250"/>
          <p14:tracePt t="13044" x="2597150" y="4102100"/>
          <p14:tracePt t="13061" x="2603500" y="4025900"/>
          <p14:tracePt t="13079" x="2565400" y="3867150"/>
          <p14:tracePt t="13095" x="2463800" y="3771900"/>
          <p14:tracePt t="13112" x="2311400" y="3727450"/>
          <p14:tracePt t="13129" x="2108200" y="3708400"/>
          <p14:tracePt t="13145" x="1835150" y="3708400"/>
          <p14:tracePt t="13149" x="1778000" y="3708400"/>
          <p14:tracePt t="13161" x="1574800" y="3708400"/>
          <p14:tracePt t="13179" x="1295400" y="3708400"/>
          <p14:tracePt t="13195" x="1104900" y="3721100"/>
          <p14:tracePt t="13211" x="1028700" y="3721100"/>
          <p14:tracePt t="13228" x="996950" y="3721100"/>
          <p14:tracePt t="13246" x="977900" y="3740150"/>
          <p14:tracePt t="13261" x="946150" y="3790950"/>
          <p14:tracePt t="13277" x="920750" y="3879850"/>
          <p14:tracePt t="13295" x="889000" y="4102100"/>
          <p14:tracePt t="13311" x="889000" y="4260850"/>
          <p14:tracePt t="13328" x="920750" y="4521200"/>
          <p14:tracePt t="13348" x="990600" y="4914900"/>
          <p14:tracePt t="13365" x="1041400" y="5156200"/>
          <p14:tracePt t="13380" x="1117600" y="5365750"/>
          <p14:tracePt t="13396" x="1257300" y="5556250"/>
          <p14:tracePt t="13412" x="1460500" y="5746750"/>
          <p14:tracePt t="13429" x="1739900" y="5930900"/>
          <p14:tracePt t="13445" x="2070100" y="6134100"/>
          <p14:tracePt t="13465" x="2470150" y="6305550"/>
          <p14:tracePt t="13479" x="2736850" y="6343650"/>
          <p14:tracePt t="13495" x="2901950" y="6350000"/>
          <p14:tracePt t="13511" x="2997200" y="6350000"/>
          <p14:tracePt t="13528" x="3098800" y="6350000"/>
          <p14:tracePt t="13544" x="3289300" y="6299200"/>
          <p14:tracePt t="13561" x="3473450" y="6178550"/>
          <p14:tracePt t="13579" x="3619500" y="5949950"/>
          <p14:tracePt t="13594" x="3670300" y="5702300"/>
          <p14:tracePt t="13612" x="3695700" y="5499100"/>
          <p14:tracePt t="13629" x="3695700" y="5257800"/>
          <p14:tracePt t="13645" x="3708400" y="5022850"/>
          <p14:tracePt t="13649" x="3714750" y="4953000"/>
          <p14:tracePt t="13664" x="3740150" y="4724400"/>
          <p14:tracePt t="13681" x="3746500" y="4584700"/>
          <p14:tracePt t="13695" x="3733800" y="4489450"/>
          <p14:tracePt t="13714" x="3663950" y="4356100"/>
          <p14:tracePt t="13729" x="3511550" y="4191000"/>
          <p14:tracePt t="13747" x="3276600" y="4038600"/>
          <p14:tracePt t="13764" x="2933700" y="3879850"/>
          <p14:tracePt t="13779" x="2622550" y="3752850"/>
          <p14:tracePt t="13796" x="2438400" y="3689350"/>
          <p14:tracePt t="13812" x="2343150" y="3651250"/>
          <p14:tracePt t="13829" x="2266950" y="3638550"/>
          <p14:tracePt t="13846" x="2159000" y="3619500"/>
          <p14:tracePt t="13863" x="1955800" y="3575050"/>
          <p14:tracePt t="13879" x="1695450" y="3543300"/>
          <p14:tracePt t="13896" x="1409700" y="3581400"/>
          <p14:tracePt t="13912" x="1181100" y="3657600"/>
          <p14:tracePt t="13929" x="1117600" y="3702050"/>
          <p14:tracePt t="13947" x="1117600" y="3727450"/>
          <p14:tracePt t="13964" x="1117600" y="3778250"/>
          <p14:tracePt t="13981" x="1098550" y="3879850"/>
          <p14:tracePt t="13996" x="1073150" y="4000500"/>
          <p14:tracePt t="14013" x="1054100" y="4102100"/>
          <p14:tracePt t="14030" x="1041400" y="4260850"/>
          <p14:tracePt t="14047" x="1041400" y="4514850"/>
          <p14:tracePt t="14064" x="1085850" y="4806950"/>
          <p14:tracePt t="14079" x="1155700" y="5067300"/>
          <p14:tracePt t="14096" x="1282700" y="5264150"/>
          <p14:tracePt t="14112" x="1447800" y="5416550"/>
          <p14:tracePt t="14129" x="1663700" y="5543550"/>
          <p14:tracePt t="14147" x="1892300" y="5683250"/>
          <p14:tracePt t="14152" x="1936750" y="5708650"/>
          <p14:tracePt t="14163" x="2108200" y="5759450"/>
          <p14:tracePt t="14179" x="2311400" y="5848350"/>
          <p14:tracePt t="14195" x="2533650" y="5956300"/>
          <p14:tracePt t="14212" x="2781300" y="6051550"/>
          <p14:tracePt t="14229" x="2946400" y="6070600"/>
          <p14:tracePt t="14248" x="3149600" y="5988050"/>
          <p14:tracePt t="14263" x="3244850" y="5892800"/>
          <p14:tracePt t="14279" x="3308350" y="5797550"/>
          <p14:tracePt t="14295" x="3365500" y="5702300"/>
          <p14:tracePt t="14313" x="3397250" y="5619750"/>
          <p14:tracePt t="14330" x="3429000" y="5518150"/>
          <p14:tracePt t="14347" x="3454400" y="5359400"/>
          <p14:tracePt t="14363" x="3460750" y="5149850"/>
          <p14:tracePt t="14380" x="3460750" y="4845050"/>
          <p14:tracePt t="14396" x="3454400" y="4521200"/>
          <p14:tracePt t="14413" x="3390900" y="4279900"/>
          <p14:tracePt t="14431" x="3270250" y="4108450"/>
          <p14:tracePt t="14445" x="3175000" y="4076700"/>
          <p14:tracePt t="14463" x="2965450" y="4019550"/>
          <p14:tracePt t="14479" x="2762250" y="3956050"/>
          <p14:tracePt t="14496" x="2609850" y="3911600"/>
          <p14:tracePt t="14513" x="2438400" y="3867150"/>
          <p14:tracePt t="14530" x="2279650" y="3835400"/>
          <p14:tracePt t="14547" x="2133600" y="3778250"/>
          <p14:tracePt t="14563" x="2063750" y="3759200"/>
          <p14:tracePt t="14580" x="2006600" y="3746500"/>
          <p14:tracePt t="14596" x="1968500" y="3733800"/>
          <p14:tracePt t="14613" x="1892300" y="3714750"/>
          <p14:tracePt t="14629" x="1797050" y="3695700"/>
          <p14:tracePt t="14630" x="1778000" y="3695700"/>
          <p14:tracePt t="14645" x="1708150" y="3689350"/>
          <p14:tracePt t="14648" x="1670050" y="3689350"/>
          <p14:tracePt t="14665" x="1536700" y="3708400"/>
          <p14:tracePt t="14684" x="1409700" y="3740150"/>
          <p14:tracePt t="14700" x="1333500" y="3771900"/>
          <p14:tracePt t="14715" x="1289050" y="3803650"/>
          <p14:tracePt t="14734" x="1250950" y="3854450"/>
          <p14:tracePt t="14746" x="1231900" y="3911600"/>
          <p14:tracePt t="14763" x="1212850" y="4025900"/>
          <p14:tracePt t="14779" x="1206500" y="4184650"/>
          <p14:tracePt t="14796" x="1206500" y="4375150"/>
          <p14:tracePt t="14813" x="1225550" y="4552950"/>
          <p14:tracePt t="14830" x="1289050" y="4730750"/>
          <p14:tracePt t="14847" x="1422400" y="4921250"/>
          <p14:tracePt t="14863" x="1612900" y="5035550"/>
          <p14:tracePt t="14879" x="1778000" y="5060950"/>
          <p14:tracePt t="14896" x="1879600" y="5041900"/>
          <p14:tracePt t="14913" x="1993900" y="4997450"/>
          <p14:tracePt t="14929" x="2095500" y="4953000"/>
          <p14:tracePt t="14947" x="2178050" y="4895850"/>
          <p14:tracePt t="14963" x="2222500" y="4851400"/>
          <p14:tracePt t="14980" x="2241550" y="4813300"/>
          <p14:tracePt t="14997" x="2241550" y="4756150"/>
          <p14:tracePt t="15013" x="2241550" y="4686300"/>
          <p14:tracePt t="15031" x="2241550" y="4591050"/>
          <p14:tracePt t="15047" x="2228850" y="4533900"/>
          <p14:tracePt t="15063" x="2197100" y="4483100"/>
          <p14:tracePt t="15080" x="2146300" y="4457700"/>
          <p14:tracePt t="15096" x="2063750" y="4457700"/>
          <p14:tracePt t="15113" x="1981200" y="4483100"/>
          <p14:tracePt t="15130" x="1905000" y="4533900"/>
          <p14:tracePt t="15147" x="1879600" y="4565650"/>
          <p14:tracePt t="15164" x="1879600" y="4591050"/>
          <p14:tracePt t="15180" x="1879600" y="4686300"/>
          <p14:tracePt t="15196" x="1898650" y="4800600"/>
          <p14:tracePt t="15213" x="1955800" y="4908550"/>
          <p14:tracePt t="15232" x="2101850" y="4972050"/>
          <p14:tracePt t="15247" x="2235200" y="4965700"/>
          <p14:tracePt t="15264" x="2324100" y="4889500"/>
          <p14:tracePt t="15279" x="2355850" y="4813300"/>
          <p14:tracePt t="15296" x="2362200" y="4737100"/>
          <p14:tracePt t="15313" x="2349500" y="4660900"/>
          <p14:tracePt t="15330" x="2273300" y="4533900"/>
          <p14:tracePt t="15347" x="2178050" y="4470400"/>
          <p14:tracePt t="15363" x="2089150" y="4425950"/>
          <p14:tracePt t="15380" x="2032000" y="4406900"/>
          <p14:tracePt t="15397" x="1974850" y="4394200"/>
          <p14:tracePt t="15413" x="1930400" y="4394200"/>
          <p14:tracePt t="15431" x="1854200" y="4451350"/>
          <p14:tracePt t="15448" x="1822450" y="4502150"/>
          <p14:tracePt t="15463" x="1816100" y="4546600"/>
          <p14:tracePt t="15480" x="1822450" y="4597400"/>
          <p14:tracePt t="15497" x="1885950" y="4699000"/>
          <p14:tracePt t="15515" x="1981200" y="4749800"/>
          <p14:tracePt t="15531" x="2063750" y="4724400"/>
          <p14:tracePt t="15547" x="2133600" y="4648200"/>
          <p14:tracePt t="15564" x="2171700" y="4546600"/>
          <p14:tracePt t="15580" x="2178050" y="4464050"/>
          <p14:tracePt t="15597" x="2184400" y="4375150"/>
          <p14:tracePt t="15615" x="2108200" y="4286250"/>
          <p14:tracePt t="15630" x="2025650" y="4260850"/>
          <p14:tracePt t="15647" x="1911350" y="4254500"/>
          <p14:tracePt t="15651" x="1879600" y="4260850"/>
          <p14:tracePt t="15663" x="1816100" y="4286250"/>
          <p14:tracePt t="15681" x="1758950" y="4318000"/>
          <p14:tracePt t="15697" x="1739900" y="4337050"/>
          <p14:tracePt t="15715" x="1739900" y="4362450"/>
          <p14:tracePt t="15732" x="1765300" y="4406900"/>
          <p14:tracePt t="15750" x="1828800" y="4438650"/>
          <p14:tracePt t="15765" x="1879600" y="4445000"/>
          <p14:tracePt t="15767" x="1885950" y="4445000"/>
          <p14:tracePt t="15781" x="1905000" y="4445000"/>
          <p14:tracePt t="15798" x="1924050" y="4432300"/>
          <p14:tracePt t="15814" x="1924050" y="4425950"/>
          <p14:tracePt t="15831" x="1924050" y="4413250"/>
          <p14:tracePt t="15848" x="1924050" y="4400550"/>
          <p14:tracePt t="15864" x="1917700" y="4375150"/>
          <p14:tracePt t="15881" x="1866900" y="4356100"/>
          <p14:tracePt t="15899" x="1803400" y="4349750"/>
          <p14:tracePt t="15914" x="1771650" y="4349750"/>
          <p14:tracePt t="15930" x="1739900" y="4375150"/>
          <p14:tracePt t="15947" x="1739900" y="4394200"/>
          <p14:tracePt t="15964" x="1739900" y="4425950"/>
          <p14:tracePt t="15981" x="1771650" y="4470400"/>
          <p14:tracePt t="15997" x="1816100" y="4476750"/>
          <p14:tracePt t="16015" x="1905000" y="4445000"/>
          <p14:tracePt t="16031" x="1943100" y="4413250"/>
          <p14:tracePt t="16048" x="1955800" y="4400550"/>
          <p14:tracePt t="16064" x="1955800" y="4394200"/>
          <p14:tracePt t="16081" x="1955800" y="4381500"/>
          <p14:tracePt t="16097" x="1943100" y="4368800"/>
          <p14:tracePt t="16114" x="1892300" y="4368800"/>
          <p14:tracePt t="16131" x="1828800" y="4413250"/>
          <p14:tracePt t="16148" x="1803400" y="4445000"/>
          <p14:tracePt t="16151" x="1803400" y="4457700"/>
          <p14:tracePt t="16165" x="1803400" y="4464050"/>
          <p14:tracePt t="16181" x="1803400" y="4476750"/>
          <p14:tracePt t="16198" x="1822450" y="4495800"/>
          <p14:tracePt t="16215" x="1873250" y="4502150"/>
          <p14:tracePt t="16231" x="1905000" y="4495800"/>
          <p14:tracePt t="16248" x="1924050" y="4483100"/>
          <p14:tracePt t="16265" x="1924050" y="4476750"/>
          <p14:tracePt t="16283" x="1924050" y="4470400"/>
          <p14:tracePt t="16300" x="1924050" y="4445000"/>
          <p14:tracePt t="16316" x="1924050" y="4432300"/>
          <p14:tracePt t="16348" x="1924050" y="4438650"/>
          <p14:tracePt t="16364" x="1924050" y="4451350"/>
          <p14:tracePt t="16381" x="1924050" y="4470400"/>
          <p14:tracePt t="16398" x="1930400" y="4476750"/>
          <p14:tracePt t="16415" x="1943100" y="4483100"/>
          <p14:tracePt t="16431" x="1962150" y="4483100"/>
          <p14:tracePt t="16448" x="1968500" y="4483100"/>
          <p14:tracePt t="16482" x="1974850" y="4483100"/>
          <p14:tracePt t="16498" x="1949450" y="4476750"/>
          <p14:tracePt t="16514" x="1943100" y="4483100"/>
          <p14:tracePt t="16531" x="1936750" y="4502150"/>
          <p14:tracePt t="19248" x="1936750" y="4508500"/>
          <p14:tracePt t="19255" x="1930400" y="4514850"/>
          <p14:tracePt t="19269" x="1930400" y="4533900"/>
          <p14:tracePt t="19285" x="1924050" y="4565650"/>
          <p14:tracePt t="19301" x="1924050" y="4584700"/>
          <p14:tracePt t="19317" x="1924050" y="4616450"/>
          <p14:tracePt t="19334" x="1949450" y="4673600"/>
          <p14:tracePt t="19351" x="2070100" y="4699000"/>
          <p14:tracePt t="19368" x="2222500" y="4673600"/>
          <p14:tracePt t="19384" x="2336800" y="4603750"/>
          <p14:tracePt t="19401" x="2400300" y="4565650"/>
          <p14:tracePt t="19481" x="2400300" y="4572000"/>
          <p14:tracePt t="19493" x="2400300" y="4578350"/>
          <p14:tracePt t="19503" x="2381250" y="4584700"/>
          <p14:tracePt t="19517" x="2324100" y="4616450"/>
          <p14:tracePt t="19535" x="2209800" y="4673600"/>
          <p14:tracePt t="19551" x="2146300" y="4699000"/>
          <p14:tracePt t="19567" x="2089150" y="4711700"/>
          <p14:tracePt t="19587" x="2025650" y="4718050"/>
          <p14:tracePt t="19601" x="1987550" y="4724400"/>
          <p14:tracePt t="19618" x="1962150" y="4730750"/>
          <p14:tracePt t="19634" x="1955800" y="4730750"/>
          <p14:tracePt t="19659" x="1962150" y="4743450"/>
          <p14:tracePt t="19668" x="1974850" y="4749800"/>
          <p14:tracePt t="19684" x="2044700" y="4762500"/>
          <p14:tracePt t="19701" x="2133600" y="4762500"/>
          <p14:tracePt t="19718" x="2197100" y="4762500"/>
          <p14:tracePt t="19734" x="2228850" y="4749800"/>
          <p14:tracePt t="19751" x="2235200" y="4737100"/>
          <p14:tracePt t="19768" x="2235200" y="4718050"/>
          <p14:tracePt t="19784" x="2235200" y="4692650"/>
          <p14:tracePt t="19802" x="2235200" y="4686300"/>
          <p14:tracePt t="19851" x="2222500" y="4686300"/>
          <p14:tracePt t="19859" x="2203450" y="4686300"/>
          <p14:tracePt t="19870" x="2184400" y="4679950"/>
          <p14:tracePt t="19885" x="2133600" y="4679950"/>
          <p14:tracePt t="19901" x="2095500" y="4686300"/>
          <p14:tracePt t="19902" x="2076450" y="4692650"/>
          <p14:tracePt t="19918" x="2019300" y="4718050"/>
          <p14:tracePt t="19935" x="1987550" y="4749800"/>
          <p14:tracePt t="19951" x="1981200" y="4768850"/>
          <p14:tracePt t="19968" x="1981200" y="4781550"/>
          <p14:tracePt t="19985" x="1981200" y="4800600"/>
          <p14:tracePt t="20003" x="2000250" y="4806950"/>
          <p14:tracePt t="20018" x="2051050" y="4794250"/>
          <p14:tracePt t="20034" x="2133600" y="4749800"/>
          <p14:tracePt t="20051" x="2279650" y="4679950"/>
          <p14:tracePt t="20068" x="2362200" y="4667250"/>
          <p14:tracePt t="20085" x="2381250" y="4667250"/>
          <p14:tracePt t="20101" x="2387600" y="4679950"/>
          <p14:tracePt t="20119" x="2387600" y="4699000"/>
          <p14:tracePt t="20137" x="2387600" y="4718050"/>
          <p14:tracePt t="20154" x="2387600" y="4724400"/>
          <p14:tracePt t="23668" x="2355850" y="4724400"/>
          <p14:tracePt t="23673" x="2343150" y="4724400"/>
          <p14:tracePt t="23688" x="2216150" y="4679950"/>
          <p14:tracePt t="23705" x="2070100" y="4635500"/>
          <p14:tracePt t="23723" x="1917700" y="4591050"/>
          <p14:tracePt t="23740" x="1816100" y="4578350"/>
          <p14:tracePt t="23756" x="1752600" y="4578350"/>
          <p14:tracePt t="23772" x="1695450" y="4584700"/>
          <p14:tracePt t="23789" x="1644650" y="4616450"/>
          <p14:tracePt t="23805" x="1600200" y="4654550"/>
          <p14:tracePt t="23822" x="1549400" y="4692650"/>
          <p14:tracePt t="23840" x="1524000" y="4730750"/>
          <p14:tracePt t="23844" x="1524000" y="4737100"/>
          <p14:tracePt t="23856" x="1524000" y="4800600"/>
          <p14:tracePt t="23872" x="1549400" y="4927600"/>
          <p14:tracePt t="23889" x="1663700" y="5162550"/>
          <p14:tracePt t="23905" x="1854200" y="5384800"/>
          <p14:tracePt t="23922" x="2165350" y="5524500"/>
          <p14:tracePt t="23938" x="2533650" y="5499100"/>
          <p14:tracePt t="23955" x="2736850" y="5283200"/>
          <p14:tracePt t="23972" x="2825750" y="5041900"/>
          <p14:tracePt t="23988" x="2851150" y="4927600"/>
          <p14:tracePt t="24005" x="2844800" y="4845050"/>
          <p14:tracePt t="24022" x="2781300" y="4775200"/>
          <p14:tracePt t="24043" x="2584450" y="4654550"/>
          <p14:tracePt t="24048" x="2514600" y="4635500"/>
          <p14:tracePt t="24059" x="2349500" y="4629150"/>
          <p14:tracePt t="24073" x="2159000" y="4629150"/>
          <p14:tracePt t="24074" x="2101850" y="4635500"/>
          <p14:tracePt t="24089" x="1930400" y="4673600"/>
          <p14:tracePt t="24105" x="1746250" y="4724400"/>
          <p14:tracePt t="24123" x="1644650" y="4800600"/>
          <p14:tracePt t="24138" x="1638300" y="4870450"/>
          <p14:tracePt t="24156" x="1638300" y="4965700"/>
          <p14:tracePt t="24173" x="1689100" y="5048250"/>
          <p14:tracePt t="24189" x="1816100" y="5137150"/>
          <p14:tracePt t="24205" x="2032000" y="5162550"/>
          <p14:tracePt t="24223" x="2470150" y="5092700"/>
          <p14:tracePt t="24239" x="2882900" y="4826000"/>
          <p14:tracePt t="24256" x="3016250" y="4673600"/>
          <p14:tracePt t="24272" x="3016250" y="4635500"/>
          <p14:tracePt t="24289" x="2927350" y="4629150"/>
          <p14:tracePt t="24307" x="2698750" y="4622800"/>
          <p14:tracePt t="24322" x="2457450" y="4622800"/>
          <p14:tracePt t="24339" x="2235200" y="4610100"/>
          <p14:tracePt t="24355" x="2063750" y="4591050"/>
          <p14:tracePt t="24373" x="1911350" y="4622800"/>
          <p14:tracePt t="24391" x="1822450" y="4692650"/>
          <p14:tracePt t="24405" x="1809750" y="4756150"/>
          <p14:tracePt t="24423" x="1803400" y="4845050"/>
          <p14:tracePt t="24440" x="1841500" y="4940300"/>
          <p14:tracePt t="24456" x="1949450" y="4997450"/>
          <p14:tracePt t="24473" x="2101850" y="4991100"/>
          <p14:tracePt t="24489" x="2197100" y="4921250"/>
          <p14:tracePt t="24507" x="2254250" y="4851400"/>
          <p14:tracePt t="24523" x="2254250" y="4838700"/>
          <p14:tracePt t="24539" x="2235200" y="4794250"/>
          <p14:tracePt t="24555" x="2159000" y="4711700"/>
          <p14:tracePt t="24572" x="2032000" y="4622800"/>
          <p14:tracePt t="24589" x="1930400" y="4572000"/>
          <p14:tracePt t="24607" x="1854200" y="4572000"/>
          <p14:tracePt t="24623" x="1816100" y="4635500"/>
          <p14:tracePt t="24640" x="1790700" y="4718050"/>
          <p14:tracePt t="24644" x="1790700" y="4730750"/>
          <p14:tracePt t="24656" x="1784350" y="4762500"/>
          <p14:tracePt t="24673" x="1784350" y="4768850"/>
          <p14:tracePt t="27661" x="1784350" y="4775200"/>
          <p14:tracePt t="27672" x="1803400" y="4775200"/>
          <p14:tracePt t="27677" x="1816100" y="4794250"/>
          <p14:tracePt t="27695" x="1905000" y="4845050"/>
          <p14:tracePt t="27712" x="2057400" y="4876800"/>
          <p14:tracePt t="27728" x="2184400" y="4883150"/>
          <p14:tracePt t="27744" x="2279650" y="4895850"/>
          <p14:tracePt t="27760" x="2317750" y="4914900"/>
          <p14:tracePt t="27775" x="2349500" y="4933950"/>
          <p14:tracePt t="27793" x="2368550" y="4953000"/>
          <p14:tracePt t="27809" x="2374900" y="4972050"/>
          <p14:tracePt t="27827" x="2381250" y="4997450"/>
          <p14:tracePt t="27843" x="2387600" y="5003800"/>
          <p14:tracePt t="27876" x="2387600" y="5010150"/>
          <p14:tracePt t="27911" x="2387600" y="5003800"/>
          <p14:tracePt t="27923" x="2387600" y="4991100"/>
          <p14:tracePt t="27931" x="2381250" y="4984750"/>
          <p14:tracePt t="27942" x="2374900" y="4959350"/>
          <p14:tracePt t="27959" x="2330450" y="4883150"/>
          <p14:tracePt t="27976" x="2286000" y="4832350"/>
          <p14:tracePt t="27993" x="2247900" y="4800600"/>
          <p14:tracePt t="28009" x="2228850" y="4781550"/>
          <p14:tracePt t="28011" x="2222500" y="4781550"/>
          <p14:tracePt t="28028" x="2203450" y="4775200"/>
          <p14:tracePt t="28044" x="2190750" y="4762500"/>
          <p14:tracePt t="28061" x="2178050" y="4749800"/>
          <p14:tracePt t="28077" x="2159000" y="4724400"/>
          <p14:tracePt t="28092" x="2146300" y="4699000"/>
          <p14:tracePt t="28110" x="2139950" y="4667250"/>
          <p14:tracePt t="28127" x="2127250" y="4654550"/>
          <p14:tracePt t="28142" x="2127250" y="4641850"/>
          <p14:tracePt t="28160" x="2127250" y="4635500"/>
          <p14:tracePt t="28699" x="2120900" y="4629150"/>
          <p14:tracePt t="28707" x="2108200" y="4629150"/>
          <p14:tracePt t="28712" x="2095500" y="4622800"/>
          <p14:tracePt t="28728" x="1974850" y="4616450"/>
          <p14:tracePt t="28743" x="1847850" y="4616450"/>
          <p14:tracePt t="28760" x="1752600" y="4610100"/>
          <p14:tracePt t="28778" x="1689100" y="4584700"/>
          <p14:tracePt t="28793" x="1657350" y="4546600"/>
          <p14:tracePt t="28811" x="1638300" y="4508500"/>
          <p14:tracePt t="28827" x="1638300" y="4502150"/>
          <p14:tracePt t="28876" x="1651000" y="4502150"/>
          <p14:tracePt t="28880" x="1682750" y="4508500"/>
          <p14:tracePt t="28894" x="1758950" y="4521200"/>
          <p14:tracePt t="28910" x="1898650" y="4552950"/>
          <p14:tracePt t="28927" x="1987550" y="4591050"/>
          <p14:tracePt t="28943" x="2051050" y="4635500"/>
          <p14:tracePt t="28960" x="2089150" y="4686300"/>
          <p14:tracePt t="28977" x="2101850" y="4724400"/>
          <p14:tracePt t="28994" x="2108200" y="4749800"/>
          <p14:tracePt t="29011" x="2108200" y="4775200"/>
          <p14:tracePt t="35585" x="2108200" y="4781550"/>
          <p14:tracePt t="35592" x="2114550" y="4794250"/>
          <p14:tracePt t="35602" x="2127250" y="4806950"/>
          <p14:tracePt t="35619" x="2165350" y="4813300"/>
          <p14:tracePt t="35635" x="2197100" y="4819650"/>
          <p14:tracePt t="35655" x="2216150" y="4838700"/>
          <p14:tracePt t="35668" x="2247900" y="4870450"/>
          <p14:tracePt t="35684" x="2292350" y="4908550"/>
          <p14:tracePt t="35703" x="2381250" y="4946650"/>
          <p14:tracePt t="35719" x="2425700" y="4940300"/>
          <p14:tracePt t="35733" x="2451100" y="4914900"/>
          <p14:tracePt t="35751" x="2463800" y="4870450"/>
          <p14:tracePt t="35767" x="2476500" y="4813300"/>
          <p14:tracePt t="35783" x="2476500" y="4749800"/>
          <p14:tracePt t="35800" x="2476500" y="4679950"/>
          <p14:tracePt t="35817" x="2476500" y="4603750"/>
          <p14:tracePt t="35833" x="2457450" y="4489450"/>
          <p14:tracePt t="35851" x="2362200" y="4305300"/>
          <p14:tracePt t="35872" x="2216150" y="4121150"/>
          <p14:tracePt t="35885" x="2114550" y="4019550"/>
          <p14:tracePt t="35888" x="2101850" y="4013200"/>
          <p14:tracePt t="35901" x="2038350" y="3981450"/>
          <p14:tracePt t="35917" x="1898650" y="3949700"/>
          <p14:tracePt t="35919" x="1828800" y="3943350"/>
          <p14:tracePt t="35936" x="1663700" y="3956050"/>
          <p14:tracePt t="35953" x="1390650" y="4057650"/>
          <p14:tracePt t="35969" x="1155700" y="4152900"/>
          <p14:tracePt t="35985" x="990600" y="4216400"/>
          <p14:tracePt t="36001" x="946150" y="4235450"/>
          <p14:tracePt t="36020" x="927100" y="4273550"/>
          <p14:tracePt t="36035" x="908050" y="4381500"/>
          <p14:tracePt t="36052" x="908050" y="4667250"/>
          <p14:tracePt t="36068" x="920750" y="5200650"/>
          <p14:tracePt t="36084" x="1066800" y="5816600"/>
          <p14:tracePt t="36101" x="1384300" y="6356350"/>
          <p14:tracePt t="36118" x="1752600" y="6629400"/>
          <p14:tracePt t="36136" x="2152650" y="6680200"/>
          <p14:tracePt t="36153" x="2520950" y="6527800"/>
          <p14:tracePt t="36169" x="2971800" y="6280150"/>
          <p14:tracePt t="36184" x="3492500" y="5937250"/>
          <p14:tracePt t="36201" x="3937000" y="5626100"/>
          <p14:tracePt t="36217" x="4108450" y="5492750"/>
          <p14:tracePt t="36234" x="4140200" y="5422900"/>
          <p14:tracePt t="36251" x="4133850" y="5327650"/>
          <p14:tracePt t="36268" x="4070350" y="5156200"/>
          <p14:tracePt t="36284" x="3981450" y="4991100"/>
          <p14:tracePt t="36301" x="3765550" y="4787900"/>
          <p14:tracePt t="36317" x="3327400" y="4552950"/>
          <p14:tracePt t="36334" x="2705100" y="4451350"/>
          <p14:tracePt t="36352" x="2343150" y="4445000"/>
          <p14:tracePt t="36371" x="2019300" y="4464050"/>
          <p14:tracePt t="36384" x="1905000" y="4464050"/>
          <p14:tracePt t="36401" x="1816100" y="4470400"/>
          <p14:tracePt t="36418" x="1739900" y="4527550"/>
          <p14:tracePt t="36435" x="1663700" y="4660900"/>
          <p14:tracePt t="36452" x="1606550" y="4845050"/>
          <p14:tracePt t="36468" x="1555750" y="5092700"/>
          <p14:tracePt t="36484" x="1555750" y="5397500"/>
          <p14:tracePt t="36501" x="1587500" y="5715000"/>
          <p14:tracePt t="36519" x="1708150" y="5975350"/>
          <p14:tracePt t="36535" x="1866900" y="6089650"/>
          <p14:tracePt t="36551" x="2051050" y="6121400"/>
          <p14:tracePt t="36569" x="2260600" y="6115050"/>
          <p14:tracePt t="36586" x="2451100" y="6032500"/>
          <p14:tracePt t="36589" x="2495550" y="6000750"/>
          <p14:tracePt t="36604" x="2717800" y="5842000"/>
          <p14:tracePt t="36620" x="2908300" y="5664200"/>
          <p14:tracePt t="36635" x="2971800" y="5556250"/>
          <p14:tracePt t="36639" x="2971800" y="5530850"/>
          <p14:tracePt t="36653" x="2940050" y="5473700"/>
          <p14:tracePt t="36669" x="2813050" y="5321300"/>
          <p14:tracePt t="36687" x="2590800" y="5194300"/>
          <p14:tracePt t="36704" x="2406650" y="5143500"/>
          <p14:tracePt t="36719" x="2197100" y="5118100"/>
          <p14:tracePt t="36736" x="1943100" y="5118100"/>
          <p14:tracePt t="36753" x="1676400" y="5156200"/>
          <p14:tracePt t="36769" x="1574800" y="5187950"/>
          <p14:tracePt t="36787" x="1555750" y="5238750"/>
          <p14:tracePt t="36804" x="1555750" y="5302250"/>
          <p14:tracePt t="36820" x="1568450" y="5416550"/>
          <p14:tracePt t="36836" x="1574800" y="5473700"/>
          <p14:tracePt t="36854" x="1574800" y="5505450"/>
          <p14:tracePt t="41624" x="1568450" y="5505450"/>
          <p14:tracePt t="41632" x="1568450" y="5511800"/>
          <p14:tracePt t="41677" x="1568450" y="5524500"/>
          <p14:tracePt t="41681" x="1568450" y="5543550"/>
          <p14:tracePt t="41692" x="1574800" y="5562600"/>
          <p14:tracePt t="41708" x="1581150" y="5581650"/>
          <p14:tracePt t="41725" x="1606550" y="5607050"/>
          <p14:tracePt t="41741" x="1663700" y="5626100"/>
          <p14:tracePt t="41757" x="1708150" y="5651500"/>
          <p14:tracePt t="41774" x="1752600" y="5657850"/>
          <p14:tracePt t="41789" x="1790700" y="5657850"/>
          <p14:tracePt t="41792" x="1797050" y="5657850"/>
          <p14:tracePt t="41806" x="1803400" y="5657850"/>
          <p14:tracePt t="41839" x="1803400" y="5645150"/>
          <p14:tracePt t="41856" x="1803400" y="5632450"/>
          <p14:tracePt t="41876" x="1803400" y="5613400"/>
          <p14:tracePt t="41891" x="1803400" y="5600700"/>
          <p14:tracePt t="41907" x="1803400" y="5588000"/>
          <p14:tracePt t="42440" x="1809750" y="5581650"/>
          <p14:tracePt t="42459" x="1809750" y="5549900"/>
          <p14:tracePt t="42475" x="1809750" y="5524500"/>
          <p14:tracePt t="42491" x="1809750" y="5511800"/>
          <p14:tracePt t="42507" x="1803400" y="5499100"/>
          <p14:tracePt t="42524" x="1790700" y="5473700"/>
          <p14:tracePt t="42543" x="1778000" y="5441950"/>
          <p14:tracePt t="42560" x="1758950" y="5384800"/>
          <p14:tracePt t="42576" x="1733550" y="5334000"/>
          <p14:tracePt t="42591" x="1714500" y="5289550"/>
          <p14:tracePt t="42607" x="1701800" y="5251450"/>
          <p14:tracePt t="42624" x="1695450" y="5219700"/>
          <p14:tracePt t="42641" x="1689100" y="5181600"/>
          <p14:tracePt t="42644" x="1689100" y="5175250"/>
          <p14:tracePt t="42657" x="1689100" y="5143500"/>
          <p14:tracePt t="42675" x="1663700" y="5029200"/>
          <p14:tracePt t="42691" x="1651000" y="4959350"/>
          <p14:tracePt t="42707" x="1644650" y="4921250"/>
          <p14:tracePt t="42724" x="1638300" y="4889500"/>
          <p14:tracePt t="42741" x="1638300" y="4864100"/>
          <p14:tracePt t="42757" x="1638300" y="4832350"/>
          <p14:tracePt t="42776" x="1638300" y="4800600"/>
          <p14:tracePt t="42791" x="1638300" y="4775200"/>
          <p14:tracePt t="42807" x="1638300" y="4756150"/>
          <p14:tracePt t="42824" x="1657350" y="4711700"/>
          <p14:tracePt t="42840" x="1739900" y="4648200"/>
          <p14:tracePt t="42859" x="2012950" y="4502150"/>
          <p14:tracePt t="42874" x="2362200" y="4298950"/>
          <p14:tracePt t="42890" x="2819400" y="4070350"/>
          <p14:tracePt t="42908" x="3124200" y="3949700"/>
          <p14:tracePt t="42924" x="3397250" y="3854450"/>
          <p14:tracePt t="42941" x="3594100" y="3841750"/>
          <p14:tracePt t="42959" x="3765550" y="3841750"/>
          <p14:tracePt t="42975" x="3797300" y="3848100"/>
          <p14:tracePt t="43225" x="3797300" y="3841750"/>
          <p14:tracePt t="43233" x="3778250" y="3784600"/>
          <p14:tracePt t="43246" x="3714750" y="3606800"/>
          <p14:tracePt t="43257" x="3670300" y="3435350"/>
          <p14:tracePt t="43258" x="3657600" y="3390900"/>
          <p14:tracePt t="43275" x="3600450" y="3200400"/>
          <p14:tracePt t="43291" x="3556000" y="3086100"/>
          <p14:tracePt t="43308" x="3473450" y="2984500"/>
          <p14:tracePt t="43324" x="3378200" y="2857500"/>
          <p14:tracePt t="43341" x="3295650" y="2755900"/>
          <p14:tracePt t="43358" x="3200400" y="2635250"/>
          <p14:tracePt t="43374" x="3022600" y="2501900"/>
          <p14:tracePt t="43392" x="2901950" y="2419350"/>
          <p14:tracePt t="43408" x="2724150" y="2305050"/>
          <p14:tracePt t="43424" x="2451100" y="2159000"/>
          <p14:tracePt t="43442" x="2120900" y="1987550"/>
          <p14:tracePt t="43459" x="1720850" y="1860550"/>
          <p14:tracePt t="43475" x="1498600" y="1854200"/>
          <p14:tracePt t="43492" x="1358900" y="1911350"/>
          <p14:tracePt t="43508" x="1301750" y="2000250"/>
          <p14:tracePt t="43524" x="1270000" y="2089150"/>
          <p14:tracePt t="43541" x="1257300" y="2171700"/>
          <p14:tracePt t="43558" x="1250950" y="2273300"/>
          <p14:tracePt t="43576" x="1250950" y="2355850"/>
          <p14:tracePt t="43592" x="1295400" y="2451100"/>
          <p14:tracePt t="43608" x="1416050" y="2533650"/>
          <p14:tracePt t="43625" x="1714500" y="2641600"/>
          <p14:tracePt t="43643" x="2520950" y="2679700"/>
          <p14:tracePt t="43658" x="3352800" y="2514600"/>
          <p14:tracePt t="43675" x="4038600" y="2203450"/>
          <p14:tracePt t="43692" x="4502150" y="1917700"/>
          <p14:tracePt t="43708" x="4635500" y="1803400"/>
          <p14:tracePt t="43725" x="4641850" y="1784350"/>
          <p14:tracePt t="43743" x="4641850" y="1758950"/>
          <p14:tracePt t="43763" x="4629150" y="1682750"/>
          <p14:tracePt t="43779" x="4540250" y="1536700"/>
          <p14:tracePt t="43792" x="4375150" y="1403350"/>
          <p14:tracePt t="43809" x="4076700" y="1314450"/>
          <p14:tracePt t="43825" x="3752850" y="1301750"/>
          <p14:tracePt t="43843" x="3359150" y="1301750"/>
          <p14:tracePt t="43860" x="3073400" y="1289050"/>
          <p14:tracePt t="43877" x="2794000" y="1314450"/>
          <p14:tracePt t="43892" x="2571750" y="1384300"/>
          <p14:tracePt t="43909" x="2381250" y="1498600"/>
          <p14:tracePt t="43925" x="2235200" y="1600200"/>
          <p14:tracePt t="43942" x="2120900" y="1689100"/>
          <p14:tracePt t="43958" x="2012950" y="1790700"/>
          <p14:tracePt t="43975" x="1917700" y="1879600"/>
          <p14:tracePt t="43992" x="1873250" y="1943100"/>
          <p14:tracePt t="44011" x="1854200" y="2000250"/>
          <p14:tracePt t="44028" x="1854200" y="2057400"/>
          <p14:tracePt t="44047" x="1873250" y="2152650"/>
          <p14:tracePt t="44060" x="1974850" y="2247900"/>
          <p14:tracePt t="44075" x="2139950" y="2324100"/>
          <p14:tracePt t="44092" x="2438400" y="2393950"/>
          <p14:tracePt t="44109" x="2724150" y="2444750"/>
          <p14:tracePt t="44125" x="3022600" y="2489200"/>
          <p14:tracePt t="44144" x="3314700" y="2438400"/>
          <p14:tracePt t="44157" x="3448050" y="2374900"/>
          <p14:tracePt t="44163" x="3498850" y="2336800"/>
          <p14:tracePt t="44175" x="3543300" y="2298700"/>
          <p14:tracePt t="44192" x="3556000" y="2273300"/>
          <p14:tracePt t="44209" x="3549650" y="2241550"/>
          <p14:tracePt t="44225" x="3486150" y="2184400"/>
          <p14:tracePt t="44243" x="3321050" y="2152650"/>
          <p14:tracePt t="44260" x="3054350" y="2133600"/>
          <p14:tracePt t="44275" x="2755900" y="2127250"/>
          <p14:tracePt t="44292" x="2514600" y="2120900"/>
          <p14:tracePt t="44308" x="2368550" y="2120900"/>
          <p14:tracePt t="44325" x="2292350" y="2120900"/>
          <p14:tracePt t="44342" x="2254250" y="2152650"/>
          <p14:tracePt t="44359" x="2247900" y="2178050"/>
          <p14:tracePt t="44376" x="2247900" y="2209800"/>
          <p14:tracePt t="44393" x="2279650" y="2279650"/>
          <p14:tracePt t="44410" x="2381250" y="2343150"/>
          <p14:tracePt t="44427" x="2730500" y="2406650"/>
          <p14:tracePt t="44443" x="3117850" y="2381250"/>
          <p14:tracePt t="44459" x="3441700" y="2254250"/>
          <p14:tracePt t="44475" x="3632200" y="2159000"/>
          <p14:tracePt t="44492" x="3663950" y="2127250"/>
          <p14:tracePt t="44511" x="3663950" y="2120900"/>
          <p14:tracePt t="44528" x="3556000" y="2076450"/>
          <p14:tracePt t="44544" x="3365500" y="2070100"/>
          <p14:tracePt t="44560" x="3073400" y="2070100"/>
          <p14:tracePt t="44576" x="2730500" y="2057400"/>
          <p14:tracePt t="44594" x="2400300" y="2051050"/>
          <p14:tracePt t="44611" x="2222500" y="2044700"/>
          <p14:tracePt t="44627" x="2197100" y="2044700"/>
          <p14:tracePt t="44643" x="2197100" y="2063750"/>
          <p14:tracePt t="44647" x="2197100" y="2076450"/>
          <p14:tracePt t="44661" x="2197100" y="2089150"/>
          <p14:tracePt t="44676" x="2197100" y="2152650"/>
          <p14:tracePt t="44695" x="2203450" y="2247900"/>
          <p14:tracePt t="44712" x="2266950" y="2336800"/>
          <p14:tracePt t="44731" x="2387600" y="2381250"/>
          <p14:tracePt t="44743" x="2597150" y="2393950"/>
          <p14:tracePt t="44760" x="2851150" y="2317750"/>
          <p14:tracePt t="44776" x="3111500" y="2190750"/>
          <p14:tracePt t="44793" x="3244850" y="2108200"/>
          <p14:tracePt t="44809" x="3270250" y="2076450"/>
          <p14:tracePt t="44826" x="3263900" y="2051050"/>
          <p14:tracePt t="44842" x="3162300" y="2019300"/>
          <p14:tracePt t="44859" x="2990850" y="2006600"/>
          <p14:tracePt t="44876" x="2806700" y="2006600"/>
          <p14:tracePt t="44893" x="2540000" y="2000250"/>
          <p14:tracePt t="44909" x="2292350" y="2019300"/>
          <p14:tracePt t="44929" x="2139950" y="2070100"/>
          <p14:tracePt t="44934" x="2120900" y="2082800"/>
          <p14:tracePt t="44945" x="2101850" y="2101850"/>
          <p14:tracePt t="44961" x="2101850" y="2114550"/>
          <p14:tracePt t="44976" x="2101850" y="2139950"/>
          <p14:tracePt t="44993" x="2133600" y="2184400"/>
          <p14:tracePt t="45011" x="2286000" y="2241550"/>
          <p14:tracePt t="45027" x="2425700" y="2254250"/>
          <p14:tracePt t="45043" x="2609850" y="2241550"/>
          <p14:tracePt t="45059" x="2794000" y="2190750"/>
          <p14:tracePt t="45076" x="2940050" y="2108200"/>
          <p14:tracePt t="45093" x="3003550" y="2063750"/>
          <p14:tracePt t="45110" x="3003550" y="2057400"/>
          <p14:tracePt t="45127" x="3003550" y="2051050"/>
          <p14:tracePt t="45144" x="2997200" y="2038350"/>
          <p14:tracePt t="45146" x="2997200" y="2032000"/>
          <p14:tracePt t="45160" x="2959100" y="2000250"/>
          <p14:tracePt t="45177" x="2870200" y="1949450"/>
          <p14:tracePt t="45193" x="2774950" y="1917700"/>
          <p14:tracePt t="45210" x="2616200" y="1905000"/>
          <p14:tracePt t="45227" x="2406650" y="1930400"/>
          <p14:tracePt t="45244" x="2311400" y="1974850"/>
          <p14:tracePt t="45260" x="2279650" y="2006600"/>
          <p14:tracePt t="45277" x="2273300" y="2025650"/>
          <p14:tracePt t="45293" x="2273300" y="2038350"/>
          <p14:tracePt t="45311" x="2298700" y="2082800"/>
          <p14:tracePt t="45327" x="2438400" y="2120900"/>
          <p14:tracePt t="45344" x="2603500" y="2120900"/>
          <p14:tracePt t="45360" x="2787650" y="2120900"/>
          <p14:tracePt t="45376" x="2990850" y="2120900"/>
          <p14:tracePt t="45393" x="3130550" y="2095500"/>
          <p14:tracePt t="45410" x="3232150" y="2063750"/>
          <p14:tracePt t="45427" x="3244850" y="2063750"/>
          <p14:tracePt t="45443" x="3244850" y="2051050"/>
          <p14:tracePt t="45460" x="3232150" y="2025650"/>
          <p14:tracePt t="45477" x="3155950" y="1981200"/>
          <p14:tracePt t="45493" x="3009900" y="1955800"/>
          <p14:tracePt t="45511" x="2705100" y="1949450"/>
          <p14:tracePt t="45527" x="2482850" y="1968500"/>
          <p14:tracePt t="45543" x="2286000" y="2025650"/>
          <p14:tracePt t="45560" x="2228850" y="2063750"/>
          <p14:tracePt t="45577" x="2216150" y="2076450"/>
          <p14:tracePt t="45595" x="2216150" y="2095500"/>
          <p14:tracePt t="47976" x="2216150" y="2101850"/>
          <p14:tracePt t="47985" x="2228850" y="2101850"/>
          <p14:tracePt t="47997" x="2266950" y="2095500"/>
          <p14:tracePt t="48013" x="2393950" y="2063750"/>
          <p14:tracePt t="48030" x="2571750" y="2019300"/>
          <p14:tracePt t="48047" x="2806700" y="1981200"/>
          <p14:tracePt t="48063" x="2908300" y="1962150"/>
          <p14:tracePt t="48079" x="2946400" y="1962150"/>
          <p14:tracePt t="48096" x="2959100" y="1962150"/>
          <p14:tracePt t="48113" x="2990850" y="1962150"/>
          <p14:tracePt t="48129" x="3028950" y="1962150"/>
          <p14:tracePt t="48146" x="3067050" y="1962150"/>
          <p14:tracePt t="48163" x="3086100" y="1962150"/>
          <p14:tracePt t="48179" x="3086100" y="1955800"/>
          <p14:tracePt t="48198" x="3092450" y="1911350"/>
          <p14:tracePt t="48212" x="3092450" y="1822450"/>
          <p14:tracePt t="48230" x="3086100" y="1695450"/>
          <p14:tracePt t="48247" x="2997200" y="1504950"/>
          <p14:tracePt t="48263" x="2895600" y="1416050"/>
          <p14:tracePt t="48280" x="2724150" y="1346200"/>
          <p14:tracePt t="48297" x="2400300" y="1320800"/>
          <p14:tracePt t="48313" x="1828800" y="1320800"/>
          <p14:tracePt t="48315" x="1587500" y="1320800"/>
          <p14:tracePt t="48330" x="819150" y="1384300"/>
          <p14:tracePt t="48346" x="215900" y="1504950"/>
          <p14:tracePt t="48363" x="0" y="1619250"/>
          <p14:tracePt t="48379" x="0" y="1733550"/>
          <p14:tracePt t="48396" x="0" y="1854200"/>
          <p14:tracePt t="48413" x="50800" y="2051050"/>
          <p14:tracePt t="48429" x="266700" y="2381250"/>
          <p14:tracePt t="48430" x="336550" y="2457450"/>
          <p14:tracePt t="48447" x="730250" y="2679700"/>
          <p14:tracePt t="48463" x="1079500" y="2686050"/>
          <p14:tracePt t="48479" x="1524000" y="2552700"/>
          <p14:tracePt t="48497" x="1917700" y="2349500"/>
          <p14:tracePt t="48513" x="2222500" y="2139950"/>
          <p14:tracePt t="48531" x="2425700" y="1987550"/>
          <p14:tracePt t="48546" x="2527300" y="1917700"/>
          <p14:tracePt t="48563" x="2622550" y="1860550"/>
          <p14:tracePt t="48580" x="2686050" y="1822450"/>
          <p14:tracePt t="48597" x="2705100" y="1816100"/>
          <p14:tracePt t="48614" x="2711450" y="1816100"/>
          <p14:tracePt t="48655" x="2711450" y="1809750"/>
          <p14:tracePt t="48663" x="2705100" y="1809750"/>
          <p14:tracePt t="48670" x="2679700" y="1784350"/>
          <p14:tracePt t="48679" x="2647950" y="1771650"/>
          <p14:tracePt t="48697" x="2571750" y="1752600"/>
          <p14:tracePt t="48713" x="2527300" y="1752600"/>
          <p14:tracePt t="48969" x="2520950" y="1746250"/>
          <p14:tracePt t="48987" x="2520950" y="1752600"/>
          <p14:tracePt t="48993" x="2520950" y="1765300"/>
          <p14:tracePt t="48997" x="2520950" y="1771650"/>
          <p14:tracePt t="49013" x="2533650" y="1866900"/>
          <p14:tracePt t="49031" x="2616200" y="2171700"/>
          <p14:tracePt t="49047" x="2755900" y="2476500"/>
          <p14:tracePt t="49063" x="2959100" y="2686050"/>
          <p14:tracePt t="49080" x="3206750" y="2781300"/>
          <p14:tracePt t="49097" x="3441700" y="2800350"/>
          <p14:tracePt t="49114" x="3619500" y="2794000"/>
          <p14:tracePt t="49130" x="3765550" y="2743200"/>
          <p14:tracePt t="49148" x="3778250" y="2730500"/>
          <p14:tracePt t="49164" x="3778250" y="2717800"/>
          <p14:tracePt t="49180" x="3778250" y="2692400"/>
          <p14:tracePt t="49198" x="3733800" y="2609850"/>
          <p14:tracePt t="49214" x="3575050" y="2470150"/>
          <p14:tracePt t="49231" x="3327400" y="2387600"/>
          <p14:tracePt t="49247" x="3022600" y="2355850"/>
          <p14:tracePt t="49265" x="2762250" y="2355850"/>
          <p14:tracePt t="49280" x="2590800" y="2349500"/>
          <p14:tracePt t="49297" x="2540000" y="2330450"/>
          <p14:tracePt t="49314" x="2520950" y="2330450"/>
          <p14:tracePt t="49331" x="2514600" y="2349500"/>
          <p14:tracePt t="49347" x="2514600" y="2413000"/>
          <p14:tracePt t="49364" x="2527300" y="2514600"/>
          <p14:tracePt t="49380" x="2578100" y="2597150"/>
          <p14:tracePt t="49397" x="2711450" y="2660650"/>
          <p14:tracePt t="49414" x="2927350" y="2673350"/>
          <p14:tracePt t="49431" x="3105150" y="2654300"/>
          <p14:tracePt t="49447" x="3244850" y="2622550"/>
          <p14:tracePt t="49465" x="3282950" y="2622550"/>
          <p14:tracePt t="49504" x="3282950" y="2616200"/>
          <p14:tracePt t="49516" x="3270250" y="2571750"/>
          <p14:tracePt t="49532" x="3225800" y="2514600"/>
          <p14:tracePt t="49549" x="3092450" y="2438400"/>
          <p14:tracePt t="49565" x="2806700" y="2381250"/>
          <p14:tracePt t="49583" x="2463800" y="2311400"/>
          <p14:tracePt t="49598" x="2311400" y="2266950"/>
          <p14:tracePt t="49615" x="2241550" y="2216150"/>
          <p14:tracePt t="49631" x="2235200" y="2209800"/>
          <p14:tracePt t="49668" x="2235200" y="2222500"/>
          <p14:tracePt t="49681" x="2235200" y="2254250"/>
          <p14:tracePt t="49699" x="2298700" y="2355850"/>
          <p14:tracePt t="49715" x="2495550" y="2476500"/>
          <p14:tracePt t="49731" x="2857500" y="2559050"/>
          <p14:tracePt t="49747" x="3175000" y="2559050"/>
          <p14:tracePt t="49764" x="3397250" y="2495550"/>
          <p14:tracePt t="49781" x="3467100" y="2451100"/>
          <p14:tracePt t="49799" x="3473450" y="2444750"/>
          <p14:tracePt t="49815" x="3448050" y="2413000"/>
          <p14:tracePt t="49831" x="3352800" y="2349500"/>
          <p14:tracePt t="49847" x="3232150" y="2305050"/>
          <p14:tracePt t="49864" x="3060700" y="2266950"/>
          <p14:tracePt t="49880" x="2889250" y="2222500"/>
          <p14:tracePt t="49898" x="2774950" y="2171700"/>
          <p14:tracePt t="49914" x="2711450" y="2114550"/>
          <p14:tracePt t="49933" x="2698750" y="2082800"/>
          <p14:tracePt t="49949" x="2698750" y="2076450"/>
          <p14:tracePt t="49951" x="2698750" y="2070100"/>
          <p14:tracePt t="54492" x="2692400" y="2070100"/>
          <p14:tracePt t="54512" x="2667000" y="2070100"/>
          <p14:tracePt t="54516" x="2654300" y="2070100"/>
          <p14:tracePt t="54525" x="2597150" y="2108200"/>
          <p14:tracePt t="54537" x="2514600" y="2127250"/>
          <p14:tracePt t="54553" x="2381250" y="2152650"/>
          <p14:tracePt t="54569" x="2222500" y="2178050"/>
          <p14:tracePt t="54586" x="2133600" y="2197100"/>
          <p14:tracePt t="54603" x="2063750" y="2209800"/>
          <p14:tracePt t="54620" x="2000250" y="2222500"/>
          <p14:tracePt t="54636" x="1924050" y="2247900"/>
          <p14:tracePt t="54639" x="1911350" y="2254250"/>
          <p14:tracePt t="54653" x="1835150" y="2260600"/>
          <p14:tracePt t="54669" x="1765300" y="2260600"/>
          <p14:tracePt t="54686" x="1644650" y="2260600"/>
          <p14:tracePt t="54702" x="1574800" y="2286000"/>
          <p14:tracePt t="54719" x="1543050" y="2311400"/>
          <p14:tracePt t="54737" x="1524000" y="2336800"/>
          <p14:tracePt t="54752" x="1517650" y="2362200"/>
          <p14:tracePt t="54769" x="1492250" y="2400300"/>
          <p14:tracePt t="54787" x="1466850" y="2444750"/>
          <p14:tracePt t="54802" x="1454150" y="2476500"/>
          <p14:tracePt t="54819" x="1447800" y="2489200"/>
          <p14:tracePt t="54836" x="1441450" y="2520950"/>
          <p14:tracePt t="54854" x="1422400" y="2584450"/>
          <p14:tracePt t="54873" x="1403350" y="2647950"/>
          <p14:tracePt t="54886" x="1390650" y="2679700"/>
          <p14:tracePt t="54903" x="1390650" y="2686050"/>
          <p14:tracePt t="54957" x="1390650" y="2692400"/>
          <p14:tracePt t="54965" x="1422400" y="2692400"/>
          <p14:tracePt t="54969" x="1435100" y="2698750"/>
          <p14:tracePt t="54987" x="1600200" y="2711450"/>
          <p14:tracePt t="55004" x="1797050" y="2724150"/>
          <p14:tracePt t="55021" x="2044700" y="2736850"/>
          <p14:tracePt t="55037" x="2228850" y="2743200"/>
          <p14:tracePt t="55052" x="2374900" y="2743200"/>
          <p14:tracePt t="55069" x="2540000" y="2743200"/>
          <p14:tracePt t="55088" x="2736850" y="2692400"/>
          <p14:tracePt t="55104" x="2882900" y="2641600"/>
          <p14:tracePt t="55120" x="2990850" y="2597150"/>
          <p14:tracePt t="55137" x="3022600" y="2578100"/>
          <p14:tracePt t="55200" x="3022600" y="2571750"/>
          <p14:tracePt t="55203" x="3016250" y="2571750"/>
          <p14:tracePt t="55219" x="2933700" y="2565400"/>
          <p14:tracePt t="55236" x="2743200" y="2559050"/>
          <p14:tracePt t="55253" x="2527300" y="2559050"/>
          <p14:tracePt t="55271" x="2254250" y="2559050"/>
          <p14:tracePt t="55288" x="2012950" y="2597150"/>
          <p14:tracePt t="55305" x="1771650" y="2686050"/>
          <p14:tracePt t="55323" x="1606550" y="2749550"/>
          <p14:tracePt t="55343" x="1549400" y="2774950"/>
          <p14:tracePt t="55357" x="1517650" y="2794000"/>
          <p14:tracePt t="55371" x="1485900" y="2794000"/>
          <p14:tracePt t="55387" x="1466850" y="2794000"/>
          <p14:tracePt t="55404" x="1454150" y="2794000"/>
          <p14:tracePt t="55422" x="1447800" y="2794000"/>
          <p14:tracePt t="55472" x="1460500" y="2794000"/>
          <p14:tracePt t="55476" x="1473200" y="2794000"/>
          <p14:tracePt t="55487" x="1517650" y="2787650"/>
          <p14:tracePt t="55505" x="1638300" y="2787650"/>
          <p14:tracePt t="55521" x="1828800" y="2787650"/>
          <p14:tracePt t="55537" x="2070100" y="2794000"/>
          <p14:tracePt t="55553" x="2298700" y="2794000"/>
          <p14:tracePt t="55571" x="2482850" y="2794000"/>
          <p14:tracePt t="55587" x="2552700" y="2787650"/>
          <p14:tracePt t="55603" x="2565400" y="2787650"/>
          <p14:tracePt t="55648" x="2559050" y="2787650"/>
          <p14:tracePt t="55656" x="2527300" y="2787650"/>
          <p14:tracePt t="55671" x="2362200" y="2806700"/>
          <p14:tracePt t="55688" x="2203450" y="2813050"/>
          <p14:tracePt t="55704" x="1987550" y="2813050"/>
          <p14:tracePt t="55721" x="1790700" y="2813050"/>
          <p14:tracePt t="55739" x="1612900" y="2800350"/>
          <p14:tracePt t="55756" x="1536700" y="2800350"/>
          <p14:tracePt t="55771" x="1466850" y="2800350"/>
          <p14:tracePt t="55788" x="1454150" y="2806700"/>
          <p14:tracePt t="55826" x="1466850" y="2806700"/>
          <p14:tracePt t="55838" x="1536700" y="2806700"/>
          <p14:tracePt t="55855" x="1778000" y="2794000"/>
          <p14:tracePt t="55871" x="2076450" y="2787650"/>
          <p14:tracePt t="55889" x="2374900" y="2774950"/>
          <p14:tracePt t="55905" x="2641600" y="2774950"/>
          <p14:tracePt t="55924" x="2787650" y="2774950"/>
          <p14:tracePt t="55939" x="2806700" y="2781300"/>
          <p14:tracePt t="55954" x="2806700" y="2800350"/>
          <p14:tracePt t="55971" x="2755900" y="2832100"/>
          <p14:tracePt t="55988" x="2616200" y="2844800"/>
          <p14:tracePt t="56004" x="2438400" y="2844800"/>
          <p14:tracePt t="56021" x="2203450" y="2844800"/>
          <p14:tracePt t="56037" x="2006600" y="2844800"/>
          <p14:tracePt t="56054" x="1866900" y="2825750"/>
          <p14:tracePt t="56070" x="1860550" y="2819400"/>
          <p14:tracePt t="56087" x="1885950" y="2806700"/>
          <p14:tracePt t="56104" x="2057400" y="2806700"/>
          <p14:tracePt t="56121" x="2343150" y="2806700"/>
          <p14:tracePt t="56138" x="2705100" y="2794000"/>
          <p14:tracePt t="56155" x="2984500" y="2768600"/>
          <p14:tracePt t="56170" x="3181350" y="2762250"/>
          <p14:tracePt t="56187" x="3263900" y="2762250"/>
          <p14:tracePt t="56204" x="3346450" y="2774950"/>
          <p14:tracePt t="56220" x="3429000" y="2806700"/>
          <p14:tracePt t="56237" x="3498850" y="2832100"/>
          <p14:tracePt t="56255" x="3530600" y="2838450"/>
          <p14:tracePt t="56271" x="3536950" y="2838450"/>
          <p14:tracePt t="56287" x="3543300" y="2832100"/>
          <p14:tracePt t="56304" x="3549650" y="2819400"/>
          <p14:tracePt t="56321" x="3600450" y="2800350"/>
          <p14:tracePt t="56340" x="3790950" y="2755900"/>
          <p14:tracePt t="56354" x="3949700" y="2705100"/>
          <p14:tracePt t="56371" x="4178300" y="2635250"/>
          <p14:tracePt t="56387" x="4368800" y="2609850"/>
          <p14:tracePt t="56405" x="4476750" y="2628900"/>
          <p14:tracePt t="56421" x="4508500" y="2679700"/>
          <p14:tracePt t="56438" x="4527550" y="2730500"/>
          <p14:tracePt t="56454" x="4546600" y="2762250"/>
          <p14:tracePt t="56471" x="4552950" y="2781300"/>
          <p14:tracePt t="57523" x="4546600" y="2781300"/>
          <p14:tracePt t="57528" x="4533900" y="2781300"/>
          <p14:tracePt t="57539" x="4368800" y="2901950"/>
          <p14:tracePt t="57556" x="4241800" y="2997200"/>
          <p14:tracePt t="57572" x="4191000" y="3035300"/>
          <p14:tracePt t="57588" x="4184650" y="3041650"/>
          <p14:tracePt t="57622" x="4184650" y="3060700"/>
          <p14:tracePt t="57640" x="4178300" y="3092450"/>
          <p14:tracePt t="57642" x="4171950" y="3105150"/>
          <p14:tracePt t="57655" x="4171950" y="3136900"/>
          <p14:tracePt t="57672" x="4171950" y="3149600"/>
          <p14:tracePt t="57689" x="4165600" y="3155950"/>
          <p14:tracePt t="57706" x="4114800" y="3200400"/>
          <p14:tracePt t="57723" x="4000500" y="3308350"/>
          <p14:tracePt t="57739" x="3879850" y="3403600"/>
          <p14:tracePt t="57755" x="3708400" y="3511550"/>
          <p14:tracePt t="57772" x="3517900" y="3581400"/>
          <p14:tracePt t="57789" x="3333750" y="3638550"/>
          <p14:tracePt t="57805" x="3187700" y="3683000"/>
          <p14:tracePt t="57822" x="3035300" y="3727450"/>
          <p14:tracePt t="57839" x="2997200" y="3746500"/>
          <p14:tracePt t="57856" x="2997200" y="3752850"/>
          <p14:tracePt t="58091" x="2984500" y="3746500"/>
          <p14:tracePt t="58098" x="2971800" y="3746500"/>
          <p14:tracePt t="58106" x="2940050" y="3746500"/>
          <p14:tracePt t="58123" x="2794000" y="3829050"/>
          <p14:tracePt t="58140" x="2590800" y="3924300"/>
          <p14:tracePt t="58144" x="2552700" y="3937000"/>
          <p14:tracePt t="58160" x="2406650" y="3968750"/>
          <p14:tracePt t="58173" x="2292350" y="3968750"/>
          <p14:tracePt t="58189" x="2133600" y="3949700"/>
          <p14:tracePt t="58207" x="1917700" y="3816350"/>
          <p14:tracePt t="58223" x="1803400" y="3714750"/>
          <p14:tracePt t="58239" x="1746250" y="3625850"/>
          <p14:tracePt t="58256" x="1695450" y="3568700"/>
          <p14:tracePt t="58272" x="1587500" y="3530600"/>
          <p14:tracePt t="58289" x="1435100" y="3511550"/>
          <p14:tracePt t="58307" x="1244600" y="3511550"/>
          <p14:tracePt t="58323" x="1117600" y="3524250"/>
          <p14:tracePt t="58341" x="1003300" y="3549650"/>
          <p14:tracePt t="58358" x="736600" y="3632200"/>
          <p14:tracePt t="58375" x="539750" y="3689350"/>
          <p14:tracePt t="58390" x="438150" y="3733800"/>
          <p14:tracePt t="58407" x="355600" y="3860800"/>
          <p14:tracePt t="58423" x="342900" y="3994150"/>
          <p14:tracePt t="58440" x="342900" y="4273550"/>
          <p14:tracePt t="58456" x="361950" y="4610100"/>
          <p14:tracePt t="58473" x="463550" y="4997450"/>
          <p14:tracePt t="58490" x="736600" y="5384800"/>
          <p14:tracePt t="58507" x="1130300" y="5626100"/>
          <p14:tracePt t="58523" x="1631950" y="5753100"/>
          <p14:tracePt t="58540" x="2044700" y="5791200"/>
          <p14:tracePt t="58556" x="2571750" y="5753100"/>
          <p14:tracePt t="58573" x="2927350" y="5689600"/>
          <p14:tracePt t="58589" x="3175000" y="5632450"/>
          <p14:tracePt t="58609" x="3454400" y="5581650"/>
          <p14:tracePt t="58612" x="3498850" y="5575300"/>
          <p14:tracePt t="58625" x="3587750" y="5549900"/>
          <p14:tracePt t="58641" x="3759200" y="5397500"/>
          <p14:tracePt t="58649" x="3822700" y="5295900"/>
          <p14:tracePt t="58657" x="3867150" y="5207000"/>
          <p14:tracePt t="58673" x="3873500" y="5067300"/>
          <p14:tracePt t="58690" x="3873500" y="4864100"/>
          <p14:tracePt t="58707" x="3873500" y="4749800"/>
          <p14:tracePt t="58723" x="3860800" y="4584700"/>
          <p14:tracePt t="58740" x="3797300" y="4375150"/>
          <p14:tracePt t="58757" x="3663950" y="4057650"/>
          <p14:tracePt t="58773" x="3486150" y="3790950"/>
          <p14:tracePt t="58792" x="3149600" y="3587750"/>
          <p14:tracePt t="58809" x="2819400" y="3498850"/>
          <p14:tracePt t="58825" x="2413000" y="3492500"/>
          <p14:tracePt t="58827" x="2324100" y="3492500"/>
          <p14:tracePt t="58843" x="1936750" y="3517900"/>
          <p14:tracePt t="58860" x="1619250" y="3575050"/>
          <p14:tracePt t="58873" x="1441450" y="3613150"/>
          <p14:tracePt t="58892" x="1250950" y="3702050"/>
          <p14:tracePt t="58908" x="1162050" y="3778250"/>
          <p14:tracePt t="58924" x="1092200" y="3937000"/>
          <p14:tracePt t="58941" x="1028700" y="4146550"/>
          <p14:tracePt t="58957" x="984250" y="4375150"/>
          <p14:tracePt t="58975" x="977900" y="4654550"/>
          <p14:tracePt t="58990" x="1035050" y="4921250"/>
          <p14:tracePt t="59007" x="1187450" y="5175250"/>
          <p14:tracePt t="59023" x="1390650" y="5403850"/>
          <p14:tracePt t="59040" x="1657350" y="5562600"/>
          <p14:tracePt t="59059" x="2025650" y="5613400"/>
          <p14:tracePt t="59075" x="2368550" y="5619750"/>
          <p14:tracePt t="59090" x="2692400" y="5549900"/>
          <p14:tracePt t="59107" x="2959100" y="5410200"/>
          <p14:tracePt t="59124" x="3048000" y="5359400"/>
          <p14:tracePt t="59140" x="3155950" y="5245100"/>
          <p14:tracePt t="59144" x="3187700" y="5207000"/>
          <p14:tracePt t="59157" x="3244850" y="5143500"/>
          <p14:tracePt t="59175" x="3295650" y="5029200"/>
          <p14:tracePt t="59190" x="3302000" y="4895850"/>
          <p14:tracePt t="59207" x="3270250" y="4641850"/>
          <p14:tracePt t="59224" x="3124200" y="4292600"/>
          <p14:tracePt t="59241" x="2901950" y="4013200"/>
          <p14:tracePt t="59259" x="2590800" y="3822700"/>
          <p14:tracePt t="59275" x="2286000" y="3721100"/>
          <p14:tracePt t="59291" x="1885950" y="3600450"/>
          <p14:tracePt t="59308" x="1549400" y="3543300"/>
          <p14:tracePt t="59324" x="1219200" y="3543300"/>
          <p14:tracePt t="59341" x="977900" y="3594100"/>
          <p14:tracePt t="59359" x="742950" y="3663950"/>
          <p14:tracePt t="59374" x="666750" y="3708400"/>
          <p14:tracePt t="59391" x="590550" y="3784600"/>
          <p14:tracePt t="59408" x="546100" y="3860800"/>
          <p14:tracePt t="59424" x="527050" y="3975100"/>
          <p14:tracePt t="59440" x="527050" y="4114800"/>
          <p14:tracePt t="59457" x="527050" y="4337050"/>
          <p14:tracePt t="59474" x="577850" y="4616450"/>
          <p14:tracePt t="59490" x="698500" y="4857750"/>
          <p14:tracePt t="59507" x="857250" y="5054600"/>
          <p14:tracePt t="59524" x="1073150" y="5187950"/>
          <p14:tracePt t="59541" x="1358900" y="5327650"/>
          <p14:tracePt t="59557" x="1651000" y="5416550"/>
          <p14:tracePt t="59574" x="2038350" y="5461000"/>
          <p14:tracePt t="59591" x="2324100" y="5461000"/>
          <p14:tracePt t="59607" x="2590800" y="5372100"/>
          <p14:tracePt t="59624" x="2876550" y="5232400"/>
          <p14:tracePt t="59641" x="3086100" y="5080000"/>
          <p14:tracePt t="59643" x="3130550" y="5041900"/>
          <p14:tracePt t="59658" x="3238500" y="4940300"/>
          <p14:tracePt t="59674" x="3302000" y="4857750"/>
          <p14:tracePt t="59691" x="3346450" y="4749800"/>
          <p14:tracePt t="59707" x="3365500" y="4629150"/>
          <p14:tracePt t="59724" x="3365500" y="4495800"/>
          <p14:tracePt t="59741" x="3352800" y="4210050"/>
          <p14:tracePt t="59758" x="3187700" y="3784600"/>
          <p14:tracePt t="59775" x="3009900" y="3543300"/>
          <p14:tracePt t="59793" x="2774950" y="3409950"/>
          <p14:tracePt t="59807" x="2520950" y="3346450"/>
          <p14:tracePt t="59825" x="2247900" y="3327400"/>
          <p14:tracePt t="59845" x="1879600" y="3321050"/>
          <p14:tracePt t="59859" x="1587500" y="3352800"/>
          <p14:tracePt t="59880" x="1308100" y="3454400"/>
          <p14:tracePt t="59892" x="1168400" y="3543300"/>
          <p14:tracePt t="59908" x="1060450" y="3683000"/>
          <p14:tracePt t="59924" x="996950" y="3905250"/>
          <p14:tracePt t="59941" x="984250" y="4114800"/>
          <p14:tracePt t="59959" x="996950" y="4400550"/>
          <p14:tracePt t="59975" x="1073150" y="4660900"/>
          <p14:tracePt t="59992" x="1244600" y="4921250"/>
          <p14:tracePt t="60007" x="1593850" y="5175250"/>
          <p14:tracePt t="60025" x="2063750" y="5353050"/>
          <p14:tracePt t="60043" x="2679700" y="5492750"/>
          <p14:tracePt t="60059" x="3016250" y="5505450"/>
          <p14:tracePt t="60075" x="3270250" y="5422900"/>
          <p14:tracePt t="60091" x="3517900" y="5270500"/>
          <p14:tracePt t="60108" x="3683000" y="5073650"/>
          <p14:tracePt t="60125" x="3752850" y="4851400"/>
          <p14:tracePt t="60142" x="3759200" y="4667250"/>
          <p14:tracePt t="60144" x="3759200" y="4629150"/>
          <p14:tracePt t="60158" x="3733800" y="4476750"/>
          <p14:tracePt t="60175" x="3625850" y="4286250"/>
          <p14:tracePt t="60191" x="3467100" y="4146550"/>
          <p14:tracePt t="60208" x="3263900" y="4076700"/>
          <p14:tracePt t="60226" x="2901950" y="4057650"/>
          <p14:tracePt t="60243" x="2590800" y="4102100"/>
          <p14:tracePt t="60258" x="2368550" y="4171950"/>
          <p14:tracePt t="60275" x="2184400" y="4298950"/>
          <p14:tracePt t="60292" x="2019300" y="4470400"/>
          <p14:tracePt t="60308" x="1905000" y="4673600"/>
          <p14:tracePt t="60325" x="1835150" y="4889500"/>
          <p14:tracePt t="60342" x="1790700" y="5162550"/>
          <p14:tracePt t="60358" x="1803400" y="5308600"/>
          <p14:tracePt t="60375" x="1854200" y="5372100"/>
          <p14:tracePt t="60391" x="2019300" y="5410200"/>
          <p14:tracePt t="60409" x="2165350" y="5391150"/>
          <p14:tracePt t="60425" x="2305050" y="5327650"/>
          <p14:tracePt t="60441" x="2330450" y="5295900"/>
          <p14:tracePt t="60458" x="2336800" y="5245100"/>
          <p14:tracePt t="60475" x="2317750" y="5130800"/>
          <p14:tracePt t="60491" x="2273300" y="4991100"/>
          <p14:tracePt t="60509" x="2228850" y="4838700"/>
          <p14:tracePt t="60525" x="2120900" y="4718050"/>
          <p14:tracePt t="60541" x="1968500" y="4679950"/>
          <p14:tracePt t="60558" x="1816100" y="4718050"/>
          <p14:tracePt t="60575" x="1752600" y="4781550"/>
          <p14:tracePt t="60591" x="1739900" y="4806950"/>
          <p14:tracePt t="60609" x="1739900" y="4819650"/>
          <p14:tracePt t="60626" x="1739900" y="4857750"/>
          <p14:tracePt t="60642" x="1739900" y="4908550"/>
          <p14:tracePt t="60645" x="1746250" y="4933950"/>
          <p14:tracePt t="60660" x="1778000" y="4997450"/>
          <p14:tracePt t="60675" x="1835150" y="5041900"/>
          <p14:tracePt t="60691" x="1974850" y="5067300"/>
          <p14:tracePt t="60708" x="2114550" y="5022850"/>
          <p14:tracePt t="60725" x="2222500" y="4946650"/>
          <p14:tracePt t="60742" x="2235200" y="4908550"/>
          <p14:tracePt t="60758" x="2235200" y="4895850"/>
          <p14:tracePt t="60775" x="2235200" y="4845050"/>
          <p14:tracePt t="60793" x="2178050" y="4737100"/>
          <p14:tracePt t="60809" x="2044700" y="4610100"/>
          <p14:tracePt t="60825" x="1885950" y="4546600"/>
          <p14:tracePt t="60842" x="1670050" y="4540250"/>
          <p14:tracePt t="60858" x="1568450" y="4552950"/>
          <p14:tracePt t="60876" x="1504950" y="4584700"/>
          <p14:tracePt t="60909" x="1517650" y="4603750"/>
          <p14:tracePt t="60925" x="1568450" y="4648200"/>
          <p14:tracePt t="60942" x="1606550" y="4711700"/>
          <p14:tracePt t="80456" x="1612900" y="4711700"/>
          <p14:tracePt t="80484" x="1625600" y="4705350"/>
          <p14:tracePt t="80491" x="1708150" y="4673600"/>
          <p14:tracePt t="80496" x="1752600" y="4654550"/>
          <p14:tracePt t="80513" x="1917700" y="4572000"/>
          <p14:tracePt t="80529" x="2133600" y="4457700"/>
          <p14:tracePt t="80548" x="2609850" y="4203700"/>
          <p14:tracePt t="80562" x="3060700" y="3956050"/>
          <p14:tracePt t="80579" x="3606800" y="3625850"/>
          <p14:tracePt t="80596" x="3911600" y="3441700"/>
          <p14:tracePt t="80612" x="4140200" y="3282950"/>
          <p14:tracePt t="80629" x="4298950" y="3206750"/>
          <p14:tracePt t="80646" x="4400550" y="3155950"/>
          <p14:tracePt t="80652" x="4432300" y="3149600"/>
          <p14:tracePt t="80664" x="4476750" y="3143250"/>
          <p14:tracePt t="80680" x="4514850" y="3136900"/>
          <p14:tracePt t="80696" x="4546600" y="3130550"/>
          <p14:tracePt t="80712" x="4584700" y="3111500"/>
          <p14:tracePt t="80731" x="4667250" y="3054350"/>
          <p14:tracePt t="80747" x="4756150" y="2965450"/>
          <p14:tracePt t="80762" x="4857750" y="2901950"/>
          <p14:tracePt t="80779" x="4908550" y="2857500"/>
          <p14:tracePt t="80795" x="4927600" y="2832100"/>
          <p14:tracePt t="81052" x="4908550" y="2832100"/>
          <p14:tracePt t="81063" x="4756150" y="2870200"/>
          <p14:tracePt t="81069" x="4673600" y="2895600"/>
          <p14:tracePt t="81080" x="4451350" y="2959100"/>
          <p14:tracePt t="81096" x="4197350" y="2990850"/>
          <p14:tracePt t="81113" x="4064000" y="2990850"/>
          <p14:tracePt t="81129" x="4006850" y="2984500"/>
          <p14:tracePt t="81146" x="3930650" y="2978150"/>
          <p14:tracePt t="81163" x="3810000" y="3009900"/>
          <p14:tracePt t="81179" x="3568700" y="3079750"/>
          <p14:tracePt t="81195" x="3257550" y="3162300"/>
          <p14:tracePt t="81212" x="2940050" y="3225800"/>
          <p14:tracePt t="81229" x="2774950" y="3238500"/>
          <p14:tracePt t="81246" x="2736850" y="3175000"/>
          <p14:tracePt t="81247" x="2736850" y="3162300"/>
          <p14:tracePt t="81262" x="2730500" y="3124200"/>
          <p14:tracePt t="81279" x="2724150" y="3105150"/>
          <p14:tracePt t="81295" x="2705100" y="3086100"/>
          <p14:tracePt t="81313" x="2628900" y="3079750"/>
          <p14:tracePt t="81329" x="2425700" y="3079750"/>
          <p14:tracePt t="81346" x="2025650" y="3079750"/>
          <p14:tracePt t="81363" x="1765300" y="3079750"/>
          <p14:tracePt t="81379" x="1638300" y="3079750"/>
          <p14:tracePt t="81396" x="1625600" y="3079750"/>
          <p14:tracePt t="81429" x="1625600" y="3073400"/>
          <p14:tracePt t="81447" x="1612900" y="3022600"/>
          <p14:tracePt t="81464" x="1562100" y="2959100"/>
          <p14:tracePt t="81479" x="1447800" y="2921000"/>
          <p14:tracePt t="81496" x="1327150" y="2921000"/>
          <p14:tracePt t="81512" x="1263650" y="2933700"/>
          <p14:tracePt t="81529" x="1257300" y="2933700"/>
          <p14:tracePt t="81547" x="1257300" y="2946400"/>
          <p14:tracePt t="81562" x="1339850" y="2952750"/>
          <p14:tracePt t="81579" x="1479550" y="2933700"/>
          <p14:tracePt t="81596" x="1714500" y="2870200"/>
          <p14:tracePt t="81613" x="2038350" y="2806700"/>
          <p14:tracePt t="81629" x="2609850" y="2679700"/>
          <p14:tracePt t="81631" x="2743200" y="2654300"/>
          <p14:tracePt t="81647" x="3200400" y="2578100"/>
          <p14:tracePt t="81663" x="3409950" y="2590800"/>
          <p14:tracePt t="81679" x="3524250" y="2641600"/>
          <p14:tracePt t="81697" x="3581400" y="2667000"/>
          <p14:tracePt t="81713" x="3644900" y="2667000"/>
          <p14:tracePt t="81731" x="3746500" y="2628900"/>
          <p14:tracePt t="81746" x="3822700" y="2565400"/>
          <p14:tracePt t="81763" x="3841750" y="2540000"/>
          <p14:tracePt t="81796" x="3822700" y="2540000"/>
          <p14:tracePt t="81813" x="3727450" y="2540000"/>
          <p14:tracePt t="81830" x="3587750" y="2552700"/>
          <p14:tracePt t="81847" x="3397250" y="2559050"/>
          <p14:tracePt t="81863" x="3244850" y="2590800"/>
          <p14:tracePt t="81880" x="3143250" y="2609850"/>
          <p14:tracePt t="81897" x="3073400" y="2622550"/>
          <p14:tracePt t="81913" x="3003550" y="2622550"/>
          <p14:tracePt t="81929" x="2927350" y="2609850"/>
          <p14:tracePt t="81930" x="2914650" y="2609850"/>
          <p14:tracePt t="81946" x="2851150" y="2590800"/>
          <p14:tracePt t="81963" x="2825750" y="2590800"/>
          <p14:tracePt t="81980" x="2819400" y="2590800"/>
          <p14:tracePt t="82015" x="2844800" y="2603500"/>
          <p14:tracePt t="82031" x="2946400" y="2616200"/>
          <p14:tracePt t="82049" x="3143250" y="2597150"/>
          <p14:tracePt t="82063" x="3429000" y="2540000"/>
          <p14:tracePt t="82080" x="3727450" y="2476500"/>
          <p14:tracePt t="82097" x="3968750" y="2457450"/>
          <p14:tracePt t="82113" x="4095750" y="2457450"/>
          <p14:tracePt t="82114" x="4114800" y="2451100"/>
          <p14:tracePt t="82130" x="4133850" y="2457450"/>
          <p14:tracePt t="82147" x="4133850" y="2463800"/>
          <p14:tracePt t="82163" x="4133850" y="2476500"/>
          <p14:tracePt t="82180" x="4076700" y="2495550"/>
          <p14:tracePt t="82197" x="3797300" y="2527300"/>
          <p14:tracePt t="82213" x="3263900" y="2552700"/>
          <p14:tracePt t="82215" x="3124200" y="2565400"/>
          <p14:tracePt t="82231" x="2393950" y="2616200"/>
          <p14:tracePt t="82247" x="1968500" y="2616200"/>
          <p14:tracePt t="82263" x="1752600" y="2641600"/>
          <p14:tracePt t="82280" x="1714500" y="2641600"/>
          <p14:tracePt t="82296" x="1714500" y="2647950"/>
          <p14:tracePt t="82313" x="1784350" y="2654300"/>
          <p14:tracePt t="82330" x="2051050" y="2603500"/>
          <p14:tracePt t="82346" x="2336800" y="2508250"/>
          <p14:tracePt t="82363" x="2603500" y="2489200"/>
          <p14:tracePt t="82380" x="2927350" y="2489200"/>
          <p14:tracePt t="82397" x="3270250" y="2489200"/>
          <p14:tracePt t="82413" x="3473450" y="2489200"/>
          <p14:tracePt t="82430" x="3486150" y="2489200"/>
          <p14:tracePt t="82447" x="3435350" y="2489200"/>
          <p14:tracePt t="82464" x="3295650" y="2489200"/>
          <p14:tracePt t="82480" x="2997200" y="2489200"/>
          <p14:tracePt t="82498" x="2597150" y="2508250"/>
          <p14:tracePt t="82514" x="2413000" y="2514600"/>
          <p14:tracePt t="82531" x="2362200" y="2520950"/>
          <p14:tracePt t="82547" x="2362200" y="2540000"/>
          <p14:tracePt t="82563" x="2387600" y="2584450"/>
          <p14:tracePt t="82581" x="2387600" y="2597150"/>
          <p14:tracePt t="82844" x="2393950" y="2603500"/>
          <p14:tracePt t="82855" x="2425700" y="2660650"/>
          <p14:tracePt t="82864" x="2476500" y="2762250"/>
          <p14:tracePt t="82883" x="2781300" y="3124200"/>
          <p14:tracePt t="82899" x="3302000" y="3536950"/>
          <p14:tracePt t="82915" x="4051300" y="4013200"/>
          <p14:tracePt t="82935" x="4851400" y="4559300"/>
          <p14:tracePt t="82948" x="5283200" y="4914900"/>
          <p14:tracePt t="82964" x="5880100" y="5441950"/>
          <p14:tracePt t="82981" x="6527800" y="5924550"/>
          <p14:tracePt t="82997" x="6927850" y="6108700"/>
          <p14:tracePt t="83015" x="7124700" y="6026150"/>
          <p14:tracePt t="83031" x="7194550" y="5791200"/>
          <p14:tracePt t="83048" x="7194550" y="5645150"/>
          <p14:tracePt t="83064" x="7194550" y="5588000"/>
          <p14:tracePt t="83080" x="7194550" y="5575300"/>
          <p14:tracePt t="83184" x="7188200" y="5562600"/>
          <p14:tracePt t="83186" x="7188200" y="5556250"/>
          <p14:tracePt t="83197" x="7162800" y="5518150"/>
          <p14:tracePt t="83215" x="7080250" y="5365750"/>
          <p14:tracePt t="83231" x="7016750" y="5238750"/>
          <p14:tracePt t="83249" x="6972300" y="5086350"/>
          <p14:tracePt t="83264" x="6934200" y="4946650"/>
          <p14:tracePt t="83281" x="6908800" y="4838700"/>
          <p14:tracePt t="83298" x="6927850" y="4705350"/>
          <p14:tracePt t="83315" x="7061200" y="4552950"/>
          <p14:tracePt t="83331" x="7410450" y="4279900"/>
          <p14:tracePt t="83347" x="7689850" y="4038600"/>
          <p14:tracePt t="83364" x="7772400" y="3892550"/>
          <p14:tracePt t="83381" x="7766050" y="3835400"/>
          <p14:tracePt t="83398" x="7620000" y="3714750"/>
          <p14:tracePt t="83415" x="7308850" y="3587750"/>
          <p14:tracePt t="83432" x="6692900" y="3454400"/>
          <p14:tracePt t="83450" x="5918200" y="3371850"/>
          <p14:tracePt t="83464" x="5086350" y="3352800"/>
          <p14:tracePt t="83481" x="4610100" y="3416300"/>
          <p14:tracePt t="83499" x="4330700" y="3600450"/>
          <p14:tracePt t="83515" x="4267200" y="3721100"/>
          <p14:tracePt t="83531" x="4260850" y="3822700"/>
          <p14:tracePt t="83548" x="4260850" y="3968750"/>
          <p14:tracePt t="83564" x="4260850" y="4178300"/>
          <p14:tracePt t="83583" x="4260850" y="4476750"/>
          <p14:tracePt t="83599" x="4286250" y="4775200"/>
          <p14:tracePt t="83615" x="4375150" y="5111750"/>
          <p14:tracePt t="83631" x="4552950" y="5556250"/>
          <p14:tracePt t="83648" x="4813300" y="5880100"/>
          <p14:tracePt t="83651" x="4914900" y="5949950"/>
          <p14:tracePt t="83665" x="5207000" y="6038850"/>
          <p14:tracePt t="83681" x="5594350" y="6026150"/>
          <p14:tracePt t="83699" x="6178550" y="5715000"/>
          <p14:tracePt t="83715" x="6661150" y="5162550"/>
          <p14:tracePt t="83732" x="6851650" y="4762500"/>
          <p14:tracePt t="83748" x="6864350" y="4616450"/>
          <p14:tracePt t="83765" x="6826250" y="4527550"/>
          <p14:tracePt t="83781" x="6718300" y="4438650"/>
          <p14:tracePt t="83798" x="6369050" y="4298950"/>
          <p14:tracePt t="83815" x="5930900" y="4146550"/>
          <p14:tracePt t="83831" x="5480050" y="3981450"/>
          <p14:tracePt t="83848" x="5194300" y="3956050"/>
          <p14:tracePt t="83865" x="4978400" y="4051300"/>
          <p14:tracePt t="83881" x="4870450" y="4216400"/>
          <p14:tracePt t="83898" x="4857750" y="4451350"/>
          <p14:tracePt t="83915" x="4927600" y="4724400"/>
          <p14:tracePt t="83933" x="5143500" y="4940300"/>
          <p14:tracePt t="83949" x="5429250" y="4978400"/>
          <p14:tracePt t="83965" x="5746750" y="4857750"/>
          <p14:tracePt t="83982" x="6038850" y="4648200"/>
          <p14:tracePt t="83998" x="6096000" y="4597400"/>
          <p14:tracePt t="84016" x="6102350" y="4597400"/>
          <p14:tracePt t="84032" x="6089650" y="4591050"/>
          <p14:tracePt t="84049" x="6000750" y="4572000"/>
          <p14:tracePt t="84066" x="5880100" y="4559300"/>
          <p14:tracePt t="84083" x="5822950" y="4527550"/>
          <p14:tracePt t="84099" x="5822950" y="4514850"/>
          <p14:tracePt t="84289" x="5822950" y="4508500"/>
          <p14:tracePt t="84297" x="5822950" y="4489450"/>
          <p14:tracePt t="84307" x="5854700" y="4419600"/>
          <p14:tracePt t="84316" x="5899150" y="4394200"/>
          <p14:tracePt t="84333" x="6045200" y="4375150"/>
          <p14:tracePt t="84350" x="6375400" y="4375150"/>
          <p14:tracePt t="84365" x="7016750" y="4362450"/>
          <p14:tracePt t="84367" x="7289800" y="4362450"/>
          <p14:tracePt t="84387" x="8616950" y="4235450"/>
          <p14:tracePt t="84399" x="9302750" y="4114800"/>
          <p14:tracePt t="84415" x="9931400" y="4019550"/>
          <p14:tracePt t="84432" x="10267950" y="3949700"/>
          <p14:tracePt t="84449" x="10337800" y="3898900"/>
          <p14:tracePt t="84467" x="10344150" y="3848100"/>
          <p14:tracePt t="84483" x="10344150" y="3727450"/>
          <p14:tracePt t="84499" x="10337800" y="3594100"/>
          <p14:tracePt t="84516" x="10274300" y="3460750"/>
          <p14:tracePt t="84532" x="10172700" y="3390900"/>
          <p14:tracePt t="84549" x="9874250" y="3346450"/>
          <p14:tracePt t="84566" x="9429750" y="3441700"/>
          <p14:tracePt t="84583" x="9290050" y="3530600"/>
          <p14:tracePt t="84599" x="9264650" y="3549650"/>
          <p14:tracePt t="84616" x="9264650" y="3556000"/>
          <p14:tracePt t="84632" x="9264650" y="3581400"/>
          <p14:tracePt t="84651" x="9309100" y="3708400"/>
          <p14:tracePt t="84668" x="9398000" y="3886200"/>
          <p14:tracePt t="84683" x="9537700" y="4064000"/>
          <p14:tracePt t="84699" x="9791700" y="4241800"/>
          <p14:tracePt t="84715" x="10109200" y="4337050"/>
          <p14:tracePt t="84732" x="10375900" y="4318000"/>
          <p14:tracePt t="84749" x="10591800" y="4203700"/>
          <p14:tracePt t="84766" x="10706100" y="4025900"/>
          <p14:tracePt t="84782" x="10718800" y="3949700"/>
          <p14:tracePt t="84799" x="10693400" y="3841750"/>
          <p14:tracePt t="84816" x="10610850" y="3746500"/>
          <p14:tracePt t="84833" x="10445750" y="3695700"/>
          <p14:tracePt t="84851" x="10210800" y="3708400"/>
          <p14:tracePt t="84866" x="9963150" y="3803650"/>
          <p14:tracePt t="84883" x="9791700" y="3943350"/>
          <p14:tracePt t="84901" x="9740900" y="4076700"/>
          <p14:tracePt t="84916" x="9747250" y="4210050"/>
          <p14:tracePt t="84933" x="9855200" y="4387850"/>
          <p14:tracePt t="84949" x="10033000" y="4476750"/>
          <p14:tracePt t="84951" x="10083800" y="4483100"/>
          <p14:tracePt t="84967" x="10261600" y="4457700"/>
          <p14:tracePt t="84984" x="10394950" y="4368800"/>
          <p14:tracePt t="85001" x="10452100" y="4292600"/>
          <p14:tracePt t="85020" x="10452100" y="4210050"/>
          <p14:tracePt t="85032" x="10445750" y="4184650"/>
          <p14:tracePt t="85050" x="10375900" y="4159250"/>
          <p14:tracePt t="85067" x="10267950" y="4165600"/>
          <p14:tracePt t="85083" x="10166350" y="4222750"/>
          <p14:tracePt t="85099" x="10096500" y="4298950"/>
          <p14:tracePt t="85116" x="10090150" y="4343400"/>
          <p14:tracePt t="85133" x="10090150" y="4349750"/>
          <p14:tracePt t="85939" x="10083800" y="4343400"/>
          <p14:tracePt t="85945" x="10071100" y="4343400"/>
          <p14:tracePt t="85959" x="9969500" y="4368800"/>
          <p14:tracePt t="85968" x="9912350" y="4387850"/>
          <p14:tracePt t="85984" x="9791700" y="4419600"/>
          <p14:tracePt t="86001" x="9620250" y="4476750"/>
          <p14:tracePt t="86019" x="9271000" y="4616450"/>
          <p14:tracePt t="86034" x="8832850" y="4775200"/>
          <p14:tracePt t="86050" x="8267700" y="4921250"/>
          <p14:tracePt t="86067" x="7658100" y="5054600"/>
          <p14:tracePt t="86084" x="7289800" y="5111750"/>
          <p14:tracePt t="86100" x="7042150" y="5118100"/>
          <p14:tracePt t="86117" x="6978650" y="5092700"/>
          <p14:tracePt t="86135" x="6959600" y="5060950"/>
          <p14:tracePt t="86150" x="6953250" y="5022850"/>
          <p14:tracePt t="86167" x="6940550" y="4940300"/>
          <p14:tracePt t="86184" x="6883400" y="4806950"/>
          <p14:tracePt t="86201" x="6788150" y="4648200"/>
          <p14:tracePt t="86217" x="6654800" y="4489450"/>
          <p14:tracePt t="86235" x="6470650" y="4311650"/>
          <p14:tracePt t="86250" x="6318250" y="4191000"/>
          <p14:tracePt t="86267" x="6172200" y="4108450"/>
          <p14:tracePt t="86284" x="6019800" y="4076700"/>
          <p14:tracePt t="86300" x="5778500" y="4044950"/>
          <p14:tracePt t="86318" x="5448300" y="3994150"/>
          <p14:tracePt t="86335" x="5187950" y="3956050"/>
          <p14:tracePt t="86352" x="5022850" y="3962400"/>
          <p14:tracePt t="86368" x="4857750" y="4057650"/>
          <p14:tracePt t="86384" x="4749800" y="4210050"/>
          <p14:tracePt t="86400" x="4654550" y="4375150"/>
          <p14:tracePt t="86417" x="4629150" y="4508500"/>
          <p14:tracePt t="86435" x="4648200" y="4775200"/>
          <p14:tracePt t="86450" x="4749800" y="5010150"/>
          <p14:tracePt t="86468" x="4959350" y="5181600"/>
          <p14:tracePt t="86484" x="5270500" y="5257800"/>
          <p14:tracePt t="86501" x="5619750" y="5245100"/>
          <p14:tracePt t="86518" x="5956300" y="5111750"/>
          <p14:tracePt t="86534" x="6121400" y="5003800"/>
          <p14:tracePt t="86551" x="6223000" y="4895850"/>
          <p14:tracePt t="86568" x="6299200" y="4737100"/>
          <p14:tracePt t="86584" x="6350000" y="4521200"/>
          <p14:tracePt t="86601" x="6350000" y="4298950"/>
          <p14:tracePt t="86619" x="6324600" y="4038600"/>
          <p14:tracePt t="86637" x="6210300" y="3867150"/>
          <p14:tracePt t="86647" x="6070600" y="3790950"/>
          <p14:tracePt t="86652" x="6019800" y="3778250"/>
          <p14:tracePt t="86668" x="5797550" y="3752850"/>
          <p14:tracePt t="86685" x="5594350" y="3771900"/>
          <p14:tracePt t="86702" x="5403850" y="3841750"/>
          <p14:tracePt t="86718" x="5270500" y="3917950"/>
          <p14:tracePt t="86734" x="5175250" y="4025900"/>
          <p14:tracePt t="86751" x="5118100" y="4197350"/>
          <p14:tracePt t="86768" x="5111750" y="4356100"/>
          <p14:tracePt t="86785" x="5156200" y="4610100"/>
          <p14:tracePt t="86801" x="5276850" y="4883150"/>
          <p14:tracePt t="86818" x="5518150" y="5080000"/>
          <p14:tracePt t="86835" x="5772150" y="5105400"/>
          <p14:tracePt t="86851" x="6026150" y="5048250"/>
          <p14:tracePt t="86870" x="6343650" y="4921250"/>
          <p14:tracePt t="86884" x="6604000" y="4756150"/>
          <p14:tracePt t="86901" x="6769100" y="4591050"/>
          <p14:tracePt t="86918" x="6826250" y="4400550"/>
          <p14:tracePt t="86934" x="6813550" y="4305300"/>
          <p14:tracePt t="86951" x="6692900" y="4184650"/>
          <p14:tracePt t="86968" x="6413500" y="4051300"/>
          <p14:tracePt t="86984" x="6115050" y="3937000"/>
          <p14:tracePt t="87001" x="5822950" y="3841750"/>
          <p14:tracePt t="87018" x="5645150" y="3816350"/>
          <p14:tracePt t="87035" x="5562600" y="3886200"/>
          <p14:tracePt t="87051" x="5518150" y="3968750"/>
          <p14:tracePt t="87068" x="5441950" y="4140200"/>
          <p14:tracePt t="87084" x="5416550" y="4324350"/>
          <p14:tracePt t="87101" x="5416550" y="4502150"/>
          <p14:tracePt t="87119" x="5473700" y="4679950"/>
          <p14:tracePt t="87137" x="5613400" y="4845050"/>
          <p14:tracePt t="87139" x="5645150" y="4864100"/>
          <p14:tracePt t="87153" x="5759450" y="4914900"/>
          <p14:tracePt t="87171" x="5956300" y="4895850"/>
          <p14:tracePt t="87187" x="6102350" y="4794250"/>
          <p14:tracePt t="87203" x="6191250" y="4699000"/>
          <p14:tracePt t="87219" x="6210300" y="4629150"/>
          <p14:tracePt t="87235" x="6216650" y="4584700"/>
          <p14:tracePt t="87252" x="6216650" y="4546600"/>
          <p14:tracePt t="87268" x="6210300" y="4502150"/>
          <p14:tracePt t="87285" x="6178550" y="4445000"/>
          <p14:tracePt t="87301" x="6121400" y="4406900"/>
          <p14:tracePt t="87303" x="6115050" y="4400550"/>
          <p14:tracePt t="87318" x="6051550" y="4394200"/>
          <p14:tracePt t="87335" x="5969000" y="4419600"/>
          <p14:tracePt t="87352" x="5937250" y="4438650"/>
          <p14:tracePt t="87369" x="5937250" y="4451350"/>
          <p14:tracePt t="89773" x="5930900" y="4451350"/>
          <p14:tracePt t="89781" x="5930900" y="4457700"/>
          <p14:tracePt t="89793" x="5924550" y="4457700"/>
          <p14:tracePt t="89805" x="5759450" y="4400550"/>
          <p14:tracePt t="89821" x="5391150" y="4216400"/>
          <p14:tracePt t="89840" x="4921250" y="4089400"/>
          <p14:tracePt t="89854" x="4584700" y="4076700"/>
          <p14:tracePt t="89872" x="4292600" y="4102100"/>
          <p14:tracePt t="89888" x="4159250" y="4152900"/>
          <p14:tracePt t="89904" x="4127500" y="4203700"/>
          <p14:tracePt t="89921" x="4133850" y="4305300"/>
          <p14:tracePt t="89939" x="4235450" y="4654550"/>
          <p14:tracePt t="89955" x="4457700" y="4978400"/>
          <p14:tracePt t="89972" x="4819650" y="5187950"/>
          <p14:tracePt t="89988" x="5213350" y="5245100"/>
          <p14:tracePt t="90004" x="5848350" y="5022850"/>
          <p14:tracePt t="90021" x="6457950" y="4559300"/>
          <p14:tracePt t="90039" x="6635750" y="4267200"/>
          <p14:tracePt t="90054" x="6642100" y="4229100"/>
          <p14:tracePt t="90071" x="6623050" y="4165600"/>
          <p14:tracePt t="90087" x="6521450" y="4076700"/>
          <p14:tracePt t="90104" x="6286500" y="3937000"/>
          <p14:tracePt t="90121" x="5937250" y="3797300"/>
          <p14:tracePt t="90138" x="5429250" y="3689350"/>
          <p14:tracePt t="90155" x="5175250" y="3695700"/>
          <p14:tracePt t="90171" x="5105400" y="3816350"/>
          <p14:tracePt t="90188" x="5105400" y="4025900"/>
          <p14:tracePt t="90204" x="5149850" y="4260850"/>
          <p14:tracePt t="90225" x="5270500" y="4457700"/>
          <p14:tracePt t="90239" x="5346700" y="4514850"/>
          <p14:tracePt t="90254" x="5499100" y="4546600"/>
          <p14:tracePt t="90271" x="5810250" y="4622800"/>
          <p14:tracePt t="90288" x="6280150" y="4679950"/>
          <p14:tracePt t="90305" x="6686550" y="4629150"/>
          <p14:tracePt t="90321" x="6953250" y="4464050"/>
          <p14:tracePt t="90340" x="6991350" y="4356100"/>
          <p14:tracePt t="90357" x="6991350" y="4279900"/>
          <p14:tracePt t="90373" x="6883400" y="4171950"/>
          <p14:tracePt t="90389" x="6705600" y="4127500"/>
          <p14:tracePt t="90405" x="6330950" y="4102100"/>
          <p14:tracePt t="90423" x="5899150" y="4152900"/>
          <p14:tracePt t="90438" x="5765800" y="4197350"/>
          <p14:tracePt t="90456" x="5765800" y="4241800"/>
          <p14:tracePt t="90471" x="5803900" y="4343400"/>
          <p14:tracePt t="90488" x="5905500" y="4495800"/>
          <p14:tracePt t="90505" x="6007100" y="4591050"/>
          <p14:tracePt t="90521" x="6108700" y="4622800"/>
          <p14:tracePt t="90538" x="6229350" y="4629150"/>
          <p14:tracePt t="90555" x="6318250" y="4610100"/>
          <p14:tracePt t="90571" x="6356350" y="4591050"/>
          <p14:tracePt t="90605" x="6337300" y="4540250"/>
          <p14:tracePt t="90623" x="6254750" y="4470400"/>
          <p14:tracePt t="90638" x="6096000" y="4413250"/>
          <p14:tracePt t="90655" x="5930900" y="4381500"/>
          <p14:tracePt t="90672" x="5861050" y="4381500"/>
          <p14:tracePt t="90688" x="5842000" y="4406900"/>
          <p14:tracePt t="90705" x="5842000" y="4413250"/>
          <p14:tracePt t="94720" x="5835650" y="4413250"/>
          <p14:tracePt t="94727" x="5727700" y="4375150"/>
          <p14:tracePt t="94741" x="5410200" y="4216400"/>
          <p14:tracePt t="94742" x="5314950" y="4165600"/>
          <p14:tracePt t="94748" x="5149850" y="4095750"/>
          <p14:tracePt t="94764" x="4521200" y="3886200"/>
          <p14:tracePt t="94777" x="3917950" y="3733800"/>
          <p14:tracePt t="94793" x="2882900" y="3587750"/>
          <p14:tracePt t="94810" x="1949450" y="3441700"/>
          <p14:tracePt t="94827" x="1003300" y="3232150"/>
          <p14:tracePt t="94843" x="577850" y="2984500"/>
          <p14:tracePt t="94860" x="12700" y="2774950"/>
          <p14:tracePt t="94877" x="0" y="2724150"/>
          <p14:tracePt t="94910" x="0" y="2762250"/>
          <p14:tracePt t="94927" x="0" y="2908300"/>
          <p14:tracePt t="94943" x="0" y="3117850"/>
          <p14:tracePt t="94960" x="0" y="3302000"/>
          <p14:tracePt t="94977" x="0" y="3479800"/>
          <p14:tracePt t="94993" x="0" y="3644900"/>
          <p14:tracePt t="95011" x="0" y="3759200"/>
          <p14:tracePt t="95027" x="101600" y="3721100"/>
          <p14:tracePt t="95045" x="419100" y="3467100"/>
          <p14:tracePt t="95061" x="895350" y="3105150"/>
          <p14:tracePt t="95063" x="990600" y="3060700"/>
          <p14:tracePt t="95077" x="1282700" y="2914650"/>
          <p14:tracePt t="95093" x="1530350" y="2876550"/>
          <p14:tracePt t="95094" x="1574800" y="2876550"/>
          <p14:tracePt t="95110" x="1676400" y="2876550"/>
          <p14:tracePt t="95126" x="1765300" y="2876550"/>
          <p14:tracePt t="95143" x="1771650" y="2876550"/>
          <p14:tracePt t="95164" x="1765300" y="2870200"/>
          <p14:tracePt t="95177" x="1739900" y="2851150"/>
          <p14:tracePt t="95193" x="1606550" y="2787650"/>
          <p14:tracePt t="95212" x="1333500" y="2711450"/>
          <p14:tracePt t="95228" x="1181100" y="2686050"/>
          <p14:tracePt t="95247" x="1016000" y="2654300"/>
          <p14:tracePt t="95263" x="984250" y="2654300"/>
          <p14:tracePt t="95293" x="1022350" y="2736850"/>
          <p14:tracePt t="95310" x="1117600" y="2908300"/>
          <p14:tracePt t="95327" x="1257300" y="3079750"/>
          <p14:tracePt t="95343" x="1397000" y="3194050"/>
          <p14:tracePt t="95359" x="1524000" y="3263900"/>
          <p14:tracePt t="95376" x="1689100" y="3321050"/>
          <p14:tracePt t="95393" x="1898650" y="3327400"/>
          <p14:tracePt t="95411" x="2209800" y="3263900"/>
          <p14:tracePt t="95427" x="2489200" y="3175000"/>
          <p14:tracePt t="95443" x="2749550" y="3105150"/>
          <p14:tracePt t="95460" x="2984500" y="3041650"/>
          <p14:tracePt t="95476" x="3149600" y="3003550"/>
          <p14:tracePt t="95495" x="3206750" y="2997200"/>
          <p14:tracePt t="95532" x="3200400" y="2997200"/>
          <p14:tracePt t="95543" x="3149600" y="2978150"/>
          <p14:tracePt t="95560" x="2914650" y="2933700"/>
          <p14:tracePt t="95577" x="2406650" y="2882900"/>
          <p14:tracePt t="95593" x="1758950" y="2863850"/>
          <p14:tracePt t="95595" x="1549400" y="2851150"/>
          <p14:tracePt t="95611" x="1003300" y="2832100"/>
          <p14:tracePt t="95627" x="508000" y="2832100"/>
          <p14:tracePt t="95643" x="139700" y="2825750"/>
          <p14:tracePt t="95646" x="44450" y="2825750"/>
          <p14:tracePt t="95660" x="0" y="2844800"/>
          <p14:tracePt t="95677" x="0" y="2901950"/>
          <p14:tracePt t="95693" x="0" y="2984500"/>
          <p14:tracePt t="95710" x="69850" y="3155950"/>
          <p14:tracePt t="95727" x="241300" y="3378200"/>
          <p14:tracePt t="95745" x="558800" y="3587750"/>
          <p14:tracePt t="95761" x="914400" y="3683000"/>
          <p14:tracePt t="95777" x="1320800" y="3708400"/>
          <p14:tracePt t="95794" x="1720850" y="3606800"/>
          <p14:tracePt t="95810" x="2336800" y="3333750"/>
          <p14:tracePt t="95827" x="2768600" y="3105150"/>
          <p14:tracePt t="95843" x="2997200" y="2997200"/>
          <p14:tracePt t="95860" x="3124200" y="2927350"/>
          <p14:tracePt t="95878" x="3155950" y="2908300"/>
          <p14:tracePt t="95910" x="3155950" y="2895600"/>
          <p14:tracePt t="95927" x="3086100" y="2838450"/>
          <p14:tracePt t="95943" x="2927350" y="2781300"/>
          <p14:tracePt t="95960" x="2603500" y="2724150"/>
          <p14:tracePt t="95977" x="2222500" y="2660650"/>
          <p14:tracePt t="95995" x="1733550" y="2584450"/>
          <p14:tracePt t="96010" x="1314450" y="2565400"/>
          <p14:tracePt t="96027" x="984250" y="2628900"/>
          <p14:tracePt t="96044" x="730250" y="2743200"/>
          <p14:tracePt t="96060" x="615950" y="2844800"/>
          <p14:tracePt t="96077" x="596900" y="2933700"/>
          <p14:tracePt t="96095" x="723900" y="3155950"/>
          <p14:tracePt t="96111" x="844550" y="3263900"/>
          <p14:tracePt t="96127" x="1060450" y="3359150"/>
          <p14:tracePt t="96143" x="1320800" y="3390900"/>
          <p14:tracePt t="96146" x="1428750" y="3390900"/>
          <p14:tracePt t="96161" x="1708150" y="3390900"/>
          <p14:tracePt t="96177" x="2095500" y="3333750"/>
          <p14:tracePt t="96178" x="2222500" y="3289300"/>
          <p14:tracePt t="96194" x="2540000" y="3149600"/>
          <p14:tracePt t="96211" x="2901950" y="2965450"/>
          <p14:tracePt t="96228" x="3035300" y="2895600"/>
          <p14:tracePt t="96244" x="3060700" y="2870200"/>
          <p14:tracePt t="96260" x="3060700" y="2857500"/>
          <p14:tracePt t="96277" x="3022600" y="2800350"/>
          <p14:tracePt t="96294" x="2813050" y="2724150"/>
          <p14:tracePt t="96311" x="2406650" y="2647950"/>
          <p14:tracePt t="96327" x="1790700" y="2578100"/>
          <p14:tracePt t="96344" x="914400" y="2546350"/>
          <p14:tracePt t="96362" x="139700" y="2597150"/>
          <p14:tracePt t="96378" x="0" y="2774950"/>
          <p14:tracePt t="96394" x="0" y="2882900"/>
          <p14:tracePt t="96411" x="31750" y="2952750"/>
          <p14:tracePt t="96427" x="215900" y="3054350"/>
          <p14:tracePt t="96444" x="533400" y="3130550"/>
          <p14:tracePt t="96461" x="908050" y="3181350"/>
          <p14:tracePt t="96478" x="1212850" y="3194050"/>
          <p14:tracePt t="96494" x="1377950" y="3206750"/>
          <p14:tracePt t="96511" x="1504950" y="3225800"/>
          <p14:tracePt t="96528" x="1638300" y="3238500"/>
          <p14:tracePt t="96545" x="1803400" y="3244850"/>
          <p14:tracePt t="96560" x="1987550" y="3244850"/>
          <p14:tracePt t="96578" x="2165350" y="3238500"/>
          <p14:tracePt t="96594" x="2228850" y="3200400"/>
          <p14:tracePt t="96611" x="2235200" y="3168650"/>
          <p14:tracePt t="96627" x="2235200" y="3117850"/>
          <p14:tracePt t="96644" x="2228850" y="3060700"/>
          <p14:tracePt t="96648" x="2216150" y="3028950"/>
          <p14:tracePt t="96661" x="2203450" y="2997200"/>
          <p14:tracePt t="96677" x="2184400" y="2971800"/>
          <p14:tracePt t="96695" x="2159000" y="2978150"/>
          <p14:tracePt t="96711" x="2133600" y="3003550"/>
          <p14:tracePt t="96729" x="2127250" y="3022600"/>
          <p14:tracePt t="98319" x="2127250" y="3028950"/>
          <p14:tracePt t="98327" x="2127250" y="3035300"/>
          <p14:tracePt t="98332" x="2133600" y="3054350"/>
          <p14:tracePt t="98348" x="2190750" y="3162300"/>
          <p14:tracePt t="98364" x="2241550" y="3187700"/>
          <p14:tracePt t="98381" x="2286000" y="3200400"/>
          <p14:tracePt t="98397" x="2305050" y="3206750"/>
          <p14:tracePt t="98413" x="2330450" y="3238500"/>
          <p14:tracePt t="98430" x="2374900" y="3308350"/>
          <p14:tracePt t="98447" x="2400300" y="3359150"/>
          <p14:tracePt t="98463" x="2425700" y="3416300"/>
          <p14:tracePt t="98479" x="2451100" y="3467100"/>
          <p14:tracePt t="98497" x="2476500" y="3492500"/>
          <p14:tracePt t="98513" x="2489200" y="3492500"/>
          <p14:tracePt t="98529" x="2501900" y="3492500"/>
          <p14:tracePt t="98546" x="2508250" y="3492500"/>
          <p14:tracePt t="100124" x="2514600" y="3492500"/>
          <p14:tracePt t="100133" x="2514600" y="3486150"/>
          <p14:tracePt t="100147" x="2470150" y="3327400"/>
          <p14:tracePt t="100164" x="2419350" y="3149600"/>
          <p14:tracePt t="100183" x="2374900" y="3092450"/>
          <p14:tracePt t="100198" x="2374900" y="3124200"/>
          <p14:tracePt t="100214" x="2381250" y="3257550"/>
          <p14:tracePt t="100231" x="2476500" y="3619500"/>
          <p14:tracePt t="100248" x="2762250" y="4121150"/>
          <p14:tracePt t="100265" x="3238500" y="4559300"/>
          <p14:tracePt t="100281" x="3644900" y="4737100"/>
          <p14:tracePt t="100298" x="4070350" y="4800600"/>
          <p14:tracePt t="100314" x="4337050" y="4781550"/>
          <p14:tracePt t="100331" x="4527550" y="4679950"/>
          <p14:tracePt t="100349" x="4660900" y="4578350"/>
          <p14:tracePt t="100365" x="4724400" y="4476750"/>
          <p14:tracePt t="100381" x="4724400" y="4381500"/>
          <p14:tracePt t="100398" x="4648200" y="4146550"/>
          <p14:tracePt t="100415" x="4527550" y="3917950"/>
          <p14:tracePt t="100433" x="4318000" y="3727450"/>
          <p14:tracePt t="100449" x="3917950" y="3524250"/>
          <p14:tracePt t="100450" x="3721100" y="3460750"/>
          <p14:tracePt t="100465" x="3143250" y="3321050"/>
          <p14:tracePt t="100481" x="2190750" y="3232150"/>
          <p14:tracePt t="100499" x="1085850" y="3429000"/>
          <p14:tracePt t="100515" x="635000" y="3651250"/>
          <p14:tracePt t="100532" x="450850" y="3898900"/>
          <p14:tracePt t="100548" x="450850" y="4121150"/>
          <p14:tracePt t="100565" x="584200" y="4445000"/>
          <p14:tracePt t="100581" x="800100" y="4660900"/>
          <p14:tracePt t="100598" x="1168400" y="4762500"/>
          <p14:tracePt t="100615" x="1479550" y="4768850"/>
          <p14:tracePt t="100632" x="1797050" y="4756150"/>
          <p14:tracePt t="100648" x="2051050" y="4686300"/>
          <p14:tracePt t="100651" x="2108200" y="4654550"/>
          <p14:tracePt t="100666" x="2228850" y="4572000"/>
          <p14:tracePt t="100682" x="2324100" y="4464050"/>
          <p14:tracePt t="100698" x="2324100" y="4445000"/>
          <p14:tracePt t="100715" x="2324100" y="4425950"/>
          <p14:tracePt t="100734" x="2292350" y="4381500"/>
          <p14:tracePt t="100748" x="2241550" y="4343400"/>
          <p14:tracePt t="100765" x="2184400" y="4305300"/>
          <p14:tracePt t="100782" x="2139950" y="4267200"/>
          <p14:tracePt t="100798" x="2127250" y="4248150"/>
          <p14:tracePt t="100815" x="2120900" y="42418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Hjärntrötthet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7280" y="1845734"/>
            <a:ext cx="3548861" cy="4023360"/>
          </a:xfrm>
        </p:spPr>
        <p:txBody>
          <a:bodyPr/>
          <a:lstStyle/>
          <a:p>
            <a:r>
              <a:rPr lang="sv-SE" dirty="0" smtClean="0"/>
              <a:t>Neurologiska diagnoser</a:t>
            </a:r>
          </a:p>
          <a:p>
            <a:r>
              <a:rPr lang="sv-SE" dirty="0" smtClean="0"/>
              <a:t>Traumatiska skallskador</a:t>
            </a:r>
          </a:p>
          <a:p>
            <a:r>
              <a:rPr lang="sv-SE" dirty="0" smtClean="0"/>
              <a:t>Stroke</a:t>
            </a:r>
            <a:endParaRPr lang="sv-SE" dirty="0"/>
          </a:p>
        </p:txBody>
      </p:sp>
      <p:pic>
        <p:nvPicPr>
          <p:cNvPr id="4098" name="Picture 2" descr="HJÄRNTRÖTTHET OCH KOGNITION - PDF Gratis nedladd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37" y="2154201"/>
            <a:ext cx="4146181" cy="31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ymbolix Mini planeringskalender veckotavla 35x33cm, fär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73" y="2793357"/>
            <a:ext cx="3368545" cy="33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75"/>
    </mc:Choice>
    <mc:Fallback>
      <p:transition spd="slow" advTm="32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8" x="2127250" y="4241800"/>
          <p14:tracePt t="1002" x="2146300" y="4241800"/>
          <p14:tracePt t="1017" x="2298700" y="4254500"/>
          <p14:tracePt t="1039" x="2571750" y="4248150"/>
          <p14:tracePt t="1058" x="2800350" y="4191000"/>
          <p14:tracePt t="1064" x="2882900" y="4159250"/>
          <p14:tracePt t="1071" x="2933700" y="4140200"/>
          <p14:tracePt t="1084" x="2984500" y="4127500"/>
          <p14:tracePt t="1102" x="3003550" y="4114800"/>
          <p14:tracePt t="1748" x="3003550" y="4108450"/>
          <p14:tracePt t="1755" x="3003550" y="4089400"/>
          <p14:tracePt t="1770" x="3003550" y="4032250"/>
          <p14:tracePt t="1787" x="3003550" y="3930650"/>
          <p14:tracePt t="1804" x="3003550" y="3835400"/>
          <p14:tracePt t="1819" x="3016250" y="3765550"/>
          <p14:tracePt t="1821" x="3022600" y="3752850"/>
          <p14:tracePt t="1835" x="3073400" y="3702050"/>
          <p14:tracePt t="1853" x="3200400" y="3632200"/>
          <p14:tracePt t="1869" x="3371850" y="3517900"/>
          <p14:tracePt t="1885" x="3524250" y="3409950"/>
          <p14:tracePt t="1902" x="3657600" y="3321050"/>
          <p14:tracePt t="1919" x="3727450" y="3270250"/>
          <p14:tracePt t="1936" x="3771900" y="3232150"/>
          <p14:tracePt t="1952" x="3803650" y="3187700"/>
          <p14:tracePt t="1969" x="3841750" y="3117850"/>
          <p14:tracePt t="1987" x="3854450" y="3073400"/>
          <p14:tracePt t="2002" x="3854450" y="3035300"/>
          <p14:tracePt t="2018" x="3860800" y="3016250"/>
          <p14:tracePt t="2035" x="3860800" y="2990850"/>
          <p14:tracePt t="2055" x="3867150" y="2959100"/>
          <p14:tracePt t="2069" x="3879850" y="2921000"/>
          <p14:tracePt t="2086" x="3924300" y="2825750"/>
          <p14:tracePt t="2102" x="3968750" y="2730500"/>
          <p14:tracePt t="2119" x="3981450" y="2686050"/>
          <p14:tracePt t="2136" x="3994150" y="2654300"/>
          <p14:tracePt t="2152" x="3994150" y="2603500"/>
          <p14:tracePt t="2169" x="4032250" y="2470150"/>
          <p14:tracePt t="2186" x="4070350" y="2349500"/>
          <p14:tracePt t="2202" x="4146550" y="2152650"/>
          <p14:tracePt t="2220" x="4222750" y="1987550"/>
          <p14:tracePt t="2238" x="4305300" y="1873250"/>
          <p14:tracePt t="2252" x="4337050" y="1841500"/>
          <p14:tracePt t="2269" x="4375150" y="1841500"/>
          <p14:tracePt t="2286" x="4419600" y="1841500"/>
          <p14:tracePt t="2302" x="4438650" y="1841500"/>
          <p14:tracePt t="2320" x="4445000" y="1841500"/>
          <p14:tracePt t="2588" x="4445000" y="1828800"/>
          <p14:tracePt t="2595" x="4445000" y="1822450"/>
          <p14:tracePt t="2605" x="4445000" y="1803400"/>
          <p14:tracePt t="2620" x="4425950" y="1765300"/>
          <p14:tracePt t="2637" x="4400550" y="1701800"/>
          <p14:tracePt t="2654" x="4400550" y="1682750"/>
          <p14:tracePt t="2670" x="4400550" y="1663700"/>
          <p14:tracePt t="2687" x="4400550" y="1644650"/>
          <p14:tracePt t="2703" x="4400550" y="1625600"/>
          <p14:tracePt t="2720" x="4451350" y="1568450"/>
          <p14:tracePt t="2740" x="4527550" y="1504950"/>
          <p14:tracePt t="2743" x="4565650" y="1485900"/>
          <p14:tracePt t="2756" x="4648200" y="1447800"/>
          <p14:tracePt t="2771" x="4800600" y="1384300"/>
          <p14:tracePt t="2789" x="4908550" y="1352550"/>
          <p14:tracePt t="2806" x="4965700" y="1346200"/>
          <p14:tracePt t="2822" x="4972050" y="1339850"/>
          <p14:tracePt t="2842" x="4972050" y="1327150"/>
          <p14:tracePt t="2854" x="4972050" y="1308100"/>
          <p14:tracePt t="2870" x="4965700" y="1212850"/>
          <p14:tracePt t="2886" x="4908550" y="1098550"/>
          <p14:tracePt t="2903" x="4756150" y="977900"/>
          <p14:tracePt t="2919" x="4457700" y="857250"/>
          <p14:tracePt t="2938" x="3956050" y="768350"/>
          <p14:tracePt t="2954" x="3638550" y="717550"/>
          <p14:tracePt t="2969" x="3333750" y="628650"/>
          <p14:tracePt t="2986" x="3060700" y="539750"/>
          <p14:tracePt t="3003" x="2832100" y="508000"/>
          <p14:tracePt t="3023" x="2622550" y="495300"/>
          <p14:tracePt t="3040" x="2451100" y="495300"/>
          <p14:tracePt t="3055" x="2235200" y="533400"/>
          <p14:tracePt t="3072" x="2006600" y="615950"/>
          <p14:tracePt t="3075" x="1930400" y="654050"/>
          <p14:tracePt t="3088" x="1752600" y="723900"/>
          <p14:tracePt t="3106" x="1524000" y="793750"/>
          <p14:tracePt t="3121" x="1371600" y="838200"/>
          <p14:tracePt t="3138" x="1295400" y="850900"/>
          <p14:tracePt t="3154" x="1225550" y="857250"/>
          <p14:tracePt t="3172" x="1092200" y="908050"/>
          <p14:tracePt t="3188" x="939800" y="977900"/>
          <p14:tracePt t="3204" x="736600" y="1073150"/>
          <p14:tracePt t="3222" x="577850" y="1149350"/>
          <p14:tracePt t="3236" x="546100" y="1174750"/>
          <p14:tracePt t="3254" x="501650" y="1231900"/>
          <p14:tracePt t="3270" x="463550" y="1327150"/>
          <p14:tracePt t="3287" x="438150" y="1416050"/>
          <p14:tracePt t="3304" x="425450" y="1549400"/>
          <p14:tracePt t="3320" x="438150" y="1701800"/>
          <p14:tracePt t="3323" x="450850" y="1739900"/>
          <p14:tracePt t="3337" x="558800" y="1968500"/>
          <p14:tracePt t="3353" x="755650" y="2152650"/>
          <p14:tracePt t="3370" x="984250" y="2228850"/>
          <p14:tracePt t="3387" x="1289050" y="2241550"/>
          <p14:tracePt t="3403" x="1631950" y="2260600"/>
          <p14:tracePt t="3420" x="2063750" y="2292350"/>
          <p14:tracePt t="3437" x="2584450" y="2279650"/>
          <p14:tracePt t="3454" x="3028950" y="2127250"/>
          <p14:tracePt t="3470" x="3517900" y="1936750"/>
          <p14:tracePt t="3487" x="3797300" y="1860550"/>
          <p14:tracePt t="3504" x="4038600" y="1847850"/>
          <p14:tracePt t="3522" x="4305300" y="1847850"/>
          <p14:tracePt t="3538" x="4495800" y="1803400"/>
          <p14:tracePt t="3555" x="4622800" y="1701800"/>
          <p14:tracePt t="3572" x="4705350" y="1574800"/>
          <p14:tracePt t="3587" x="4724400" y="1492250"/>
          <p14:tracePt t="3603" x="4724400" y="1460500"/>
          <p14:tracePt t="3621" x="4724400" y="1428750"/>
          <p14:tracePt t="3637" x="4724400" y="1377950"/>
          <p14:tracePt t="3654" x="4692650" y="1289050"/>
          <p14:tracePt t="3670" x="4610100" y="1162050"/>
          <p14:tracePt t="3687" x="4457700" y="1028700"/>
          <p14:tracePt t="3704" x="4191000" y="908050"/>
          <p14:tracePt t="3720" x="3683000" y="768350"/>
          <p14:tracePt t="3737" x="2527300" y="590550"/>
          <p14:tracePt t="3754" x="1454150" y="558800"/>
          <p14:tracePt t="3770" x="273050" y="685800"/>
          <p14:tracePt t="3787" x="0" y="857250"/>
          <p14:tracePt t="3804" x="0" y="939800"/>
          <p14:tracePt t="3821" x="0" y="1028700"/>
          <p14:tracePt t="3837" x="0" y="1136650"/>
          <p14:tracePt t="3854" x="0" y="1301750"/>
          <p14:tracePt t="3871" x="12700" y="1498600"/>
          <p14:tracePt t="3888" x="139700" y="1765300"/>
          <p14:tracePt t="3904" x="469900" y="2051050"/>
          <p14:tracePt t="3921" x="1244600" y="2374900"/>
          <p14:tracePt t="3938" x="1987550" y="2470150"/>
          <p14:tracePt t="3954" x="2647950" y="2368550"/>
          <p14:tracePt t="3971" x="3314700" y="2082800"/>
          <p14:tracePt t="3988" x="3797300" y="1778000"/>
          <p14:tracePt t="4006" x="4114800" y="1555750"/>
          <p14:tracePt t="4023" x="4184650" y="1492250"/>
          <p14:tracePt t="4038" x="4197350" y="1473200"/>
          <p14:tracePt t="4054" x="4197350" y="1460500"/>
          <p14:tracePt t="4071" x="4197350" y="1409700"/>
          <p14:tracePt t="4087" x="4127500" y="1327150"/>
          <p14:tracePt t="4104" x="3987800" y="1276350"/>
          <p14:tracePt t="4121" x="3746500" y="1270000"/>
          <p14:tracePt t="4137" x="3530600" y="1327150"/>
          <p14:tracePt t="4157" x="3505200" y="1346200"/>
          <p14:tracePt t="4172" x="3486150" y="1390650"/>
          <p14:tracePt t="4190" x="3486150" y="1397000"/>
          <p14:tracePt t="5182" x="3486150" y="1403350"/>
          <p14:tracePt t="5186" x="3517900" y="1409700"/>
          <p14:tracePt t="5192" x="3562350" y="1428750"/>
          <p14:tracePt t="5207" x="3822700" y="1524000"/>
          <p14:tracePt t="5226" x="4140200" y="1663700"/>
          <p14:tracePt t="5238" x="4311650" y="1708150"/>
          <p14:tracePt t="5257" x="4597400" y="1727200"/>
          <p14:tracePt t="5272" x="4749800" y="1727200"/>
          <p14:tracePt t="5289" x="4940300" y="1670050"/>
          <p14:tracePt t="5305" x="4978400" y="1644650"/>
          <p14:tracePt t="5322" x="4978400" y="1619250"/>
          <p14:tracePt t="5326" x="4978400" y="1612900"/>
          <p14:tracePt t="5340" x="4965700" y="1562100"/>
          <p14:tracePt t="5355" x="4914900" y="1454150"/>
          <p14:tracePt t="5372" x="4794250" y="1308100"/>
          <p14:tracePt t="5389" x="4419600" y="1022350"/>
          <p14:tracePt t="5405" x="3987800" y="838200"/>
          <p14:tracePt t="5423" x="3575050" y="762000"/>
          <p14:tracePt t="5440" x="3308350" y="755650"/>
          <p14:tracePt t="5456" x="3117850" y="800100"/>
          <p14:tracePt t="5472" x="2997200" y="863600"/>
          <p14:tracePt t="5489" x="2889250" y="990600"/>
          <p14:tracePt t="5506" x="2863850" y="1098550"/>
          <p14:tracePt t="5524" x="2870200" y="1238250"/>
          <p14:tracePt t="5539" x="3009900" y="1504950"/>
          <p14:tracePt t="5556" x="3289300" y="1797050"/>
          <p14:tracePt t="5572" x="3670300" y="1911350"/>
          <p14:tracePt t="5573" x="3752850" y="1911350"/>
          <p14:tracePt t="5589" x="4064000" y="1860550"/>
          <p14:tracePt t="5606" x="4222750" y="1771650"/>
          <p14:tracePt t="5623" x="4254500" y="1739900"/>
          <p14:tracePt t="5640" x="4254500" y="1733550"/>
          <p14:tracePt t="5656" x="4216400" y="1708150"/>
          <p14:tracePt t="5657" x="4216400" y="1701800"/>
          <p14:tracePt t="5675" x="4044950" y="1695450"/>
          <p14:tracePt t="5689" x="3765550" y="1695450"/>
          <p14:tracePt t="5705" x="3467100" y="1676400"/>
          <p14:tracePt t="5723" x="3200400" y="1676400"/>
          <p14:tracePt t="5740" x="3086100" y="1701800"/>
          <p14:tracePt t="5757" x="3060700" y="1733550"/>
          <p14:tracePt t="5774" x="3124200" y="1822450"/>
          <p14:tracePt t="5789" x="3314700" y="1911350"/>
          <p14:tracePt t="5806" x="3625850" y="1955800"/>
          <p14:tracePt t="5822" x="3867150" y="1949450"/>
          <p14:tracePt t="5826" x="3937000" y="1936750"/>
          <p14:tracePt t="5839" x="4070350" y="1911350"/>
          <p14:tracePt t="5856" x="4146550" y="1898650"/>
          <p14:tracePt t="5873" x="4152900" y="1898650"/>
          <p14:tracePt t="5894" x="4127500" y="1898650"/>
          <p14:tracePt t="5907" x="4057650" y="1898650"/>
          <p14:tracePt t="5923" x="3873500" y="1943100"/>
          <p14:tracePt t="5940" x="3689350" y="1981200"/>
          <p14:tracePt t="5956" x="3594100" y="2012950"/>
          <p14:tracePt t="5973" x="3562350" y="2051050"/>
          <p14:tracePt t="5990" x="3568700" y="2063750"/>
          <p14:tracePt t="6006" x="3644900" y="2076450"/>
          <p14:tracePt t="6024" x="3835400" y="2063750"/>
          <p14:tracePt t="6041" x="3987800" y="2038350"/>
          <p14:tracePt t="6057" x="4025900" y="2038350"/>
          <p14:tracePt t="13492" x="4032250" y="2038350"/>
          <p14:tracePt t="13500" x="4038600" y="2038350"/>
          <p14:tracePt t="13536" x="4038600" y="2044700"/>
          <p14:tracePt t="13544" x="4038600" y="2051050"/>
          <p14:tracePt t="14204" x="4038600" y="2057400"/>
          <p14:tracePt t="14222" x="4038600" y="2076450"/>
          <p14:tracePt t="14231" x="4076700" y="2146300"/>
          <p14:tracePt t="14236" x="4102100" y="2197100"/>
          <p14:tracePt t="14250" x="4241800" y="2355850"/>
          <p14:tracePt t="14265" x="4457700" y="2489200"/>
          <p14:tracePt t="14282" x="4686300" y="2565400"/>
          <p14:tracePt t="14299" x="4857750" y="2584450"/>
          <p14:tracePt t="14316" x="4940300" y="2590800"/>
          <p14:tracePt t="14331" x="4978400" y="2597150"/>
          <p14:tracePt t="14348" x="4991100" y="2597150"/>
          <p14:tracePt t="14366" x="4997450" y="2590800"/>
          <p14:tracePt t="14381" x="4997450" y="2546350"/>
          <p14:tracePt t="14399" x="4978400" y="2451100"/>
          <p14:tracePt t="14414" x="4914900" y="2343150"/>
          <p14:tracePt t="14431" x="4768850" y="2197100"/>
          <p14:tracePt t="14448" x="4591050" y="2108200"/>
          <p14:tracePt t="14465" x="4375150" y="2025650"/>
          <p14:tracePt t="14482" x="4114800" y="1905000"/>
          <p14:tracePt t="14498" x="3917950" y="1765300"/>
          <p14:tracePt t="14515" x="3746500" y="1612900"/>
          <p14:tracePt t="14532" x="3594100" y="1517650"/>
          <p14:tracePt t="14550" x="3448050" y="1479550"/>
          <p14:tracePt t="14566" x="3371850" y="1485900"/>
          <p14:tracePt t="14582" x="3295650" y="1536700"/>
          <p14:tracePt t="14598" x="3219450" y="1600200"/>
          <p14:tracePt t="14615" x="3155950" y="1695450"/>
          <p14:tracePt t="14634" x="3079750" y="1828800"/>
          <p14:tracePt t="14648" x="3048000" y="1892300"/>
          <p14:tracePt t="14666" x="3003550" y="2006600"/>
          <p14:tracePt t="14682" x="3003550" y="2070100"/>
          <p14:tracePt t="14698" x="3003550" y="2159000"/>
          <p14:tracePt t="14715" x="3028950" y="2235200"/>
          <p14:tracePt t="14731" x="3079750" y="2273300"/>
          <p14:tracePt t="14748" x="3149600" y="2266950"/>
          <p14:tracePt t="14767" x="3244850" y="2203450"/>
          <p14:tracePt t="14783" x="3295650" y="2152650"/>
          <p14:tracePt t="14800" x="3308350" y="2127250"/>
          <p14:tracePt t="14819" x="3314700" y="2095500"/>
          <p14:tracePt t="14826" x="3321050" y="2082800"/>
          <p14:tracePt t="14832" x="3321050" y="2076450"/>
          <p14:tracePt t="14849" x="3327400" y="2025650"/>
          <p14:tracePt t="14866" x="3327400" y="1936750"/>
          <p14:tracePt t="14882" x="3314700" y="1860550"/>
          <p14:tracePt t="14898" x="3295650" y="1809750"/>
          <p14:tracePt t="14915" x="3270250" y="1752600"/>
          <p14:tracePt t="14931" x="3213100" y="1689100"/>
          <p14:tracePt t="14948" x="3098800" y="1581150"/>
          <p14:tracePt t="14965" x="2952750" y="1504950"/>
          <p14:tracePt t="14982" x="2863850" y="1485900"/>
          <p14:tracePt t="14998" x="2813050" y="1466850"/>
          <p14:tracePt t="15015" x="2787650" y="1460500"/>
          <p14:tracePt t="15032" x="2768600" y="1460500"/>
          <p14:tracePt t="15048" x="2755900" y="1460500"/>
          <p14:tracePt t="15065" x="2749550" y="1460500"/>
          <p14:tracePt t="15351" x="2743200" y="1460500"/>
          <p14:tracePt t="15357" x="2736850" y="1460500"/>
          <p14:tracePt t="15365" x="2730500" y="1447800"/>
          <p14:tracePt t="15382" x="2717800" y="1409700"/>
          <p14:tracePt t="15399" x="2711450" y="1403350"/>
          <p14:tracePt t="15433" x="2800350" y="1416050"/>
          <p14:tracePt t="15450" x="3073400" y="1524000"/>
          <p14:tracePt t="15466" x="3390900" y="1593850"/>
          <p14:tracePt t="15483" x="3657600" y="1606550"/>
          <p14:tracePt t="15499" x="3873500" y="1581150"/>
          <p14:tracePt t="15517" x="3975100" y="1543050"/>
          <p14:tracePt t="15533" x="4006850" y="1530350"/>
          <p14:tracePt t="15582" x="4006850" y="1524000"/>
          <p14:tracePt t="15590" x="4006850" y="1517650"/>
          <p14:tracePt t="15599" x="4006850" y="1511300"/>
          <p14:tracePt t="15616" x="3975100" y="1454150"/>
          <p14:tracePt t="15634" x="3930650" y="1422400"/>
          <p14:tracePt t="15652" x="3905250" y="1422400"/>
          <p14:tracePt t="15988" x="3905250" y="1428750"/>
          <p14:tracePt t="15998" x="3943350" y="1485900"/>
          <p14:tracePt t="16004" x="3975100" y="1555750"/>
          <p14:tracePt t="16018" x="4095750" y="1733550"/>
          <p14:tracePt t="16033" x="4311650" y="2032000"/>
          <p14:tracePt t="16049" x="4597400" y="2349500"/>
          <p14:tracePt t="16066" x="4845050" y="2520950"/>
          <p14:tracePt t="16083" x="5035550" y="2571750"/>
          <p14:tracePt t="16100" x="5137150" y="2578100"/>
          <p14:tracePt t="16118" x="5162550" y="2578100"/>
          <p14:tracePt t="16155" x="5162550" y="2571750"/>
          <p14:tracePt t="16163" x="5162550" y="2565400"/>
          <p14:tracePt t="16171" x="5156200" y="2559050"/>
          <p14:tracePt t="16187" x="5130800" y="2533650"/>
          <p14:tracePt t="16202" x="5073650" y="2514600"/>
          <p14:tracePt t="16218" x="4991100" y="2501900"/>
          <p14:tracePt t="16235" x="4902200" y="2501900"/>
          <p14:tracePt t="16252" x="4864100" y="2489200"/>
          <p14:tracePt t="16267" x="4864100" y="2470150"/>
          <p14:tracePt t="16283" x="4857750" y="2419350"/>
          <p14:tracePt t="16301" x="4857750" y="2324100"/>
          <p14:tracePt t="16319" x="4857750" y="2203450"/>
          <p14:tracePt t="16321" x="4857750" y="2171700"/>
          <p14:tracePt t="16334" x="4857750" y="2120900"/>
          <p14:tracePt t="16350" x="4857750" y="2063750"/>
          <p14:tracePt t="16367" x="4857750" y="2038350"/>
          <p14:tracePt t="16384" x="4857750" y="2032000"/>
          <p14:tracePt t="16400" x="4857750" y="2025650"/>
          <p14:tracePt t="16417" x="4857750" y="2012950"/>
          <p14:tracePt t="16433" x="4857750" y="2000250"/>
          <p14:tracePt t="16450" x="4864100" y="1974850"/>
          <p14:tracePt t="16467" x="4870450" y="1962150"/>
          <p14:tracePt t="16483" x="4876800" y="1943100"/>
          <p14:tracePt t="38046" x="4864100" y="1949450"/>
          <p14:tracePt t="38050" x="4857750" y="1955800"/>
          <p14:tracePt t="38063" x="4826000" y="1993900"/>
          <p14:tracePt t="38071" x="4819650" y="1993900"/>
          <p14:tracePt t="38088" x="4806950" y="1993900"/>
          <p14:tracePt t="38105" x="4775200" y="1968500"/>
          <p14:tracePt t="38121" x="4762500" y="1955800"/>
          <p14:tracePt t="38466" x="4756150" y="1955800"/>
          <p14:tracePt t="38471" x="4749800" y="1955800"/>
          <p14:tracePt t="38480" x="4743450" y="1981200"/>
          <p14:tracePt t="38491" x="4724400" y="2006600"/>
          <p14:tracePt t="38507" x="4610100" y="2057400"/>
          <p14:tracePt t="38523" x="4260850" y="2184400"/>
          <p14:tracePt t="38539" x="3594100" y="2406650"/>
          <p14:tracePt t="38556" x="2971800" y="2590800"/>
          <p14:tracePt t="38572" x="2374900" y="2654300"/>
          <p14:tracePt t="38574" x="2241550" y="2673350"/>
          <p14:tracePt t="38589" x="1555750" y="2806700"/>
          <p14:tracePt t="38606" x="755650" y="3124200"/>
          <p14:tracePt t="38622" x="0" y="3505200"/>
          <p14:tracePt t="38639" x="0" y="3784600"/>
          <p14:tracePt t="38656" x="0" y="3962400"/>
          <p14:tracePt t="38672" x="0" y="4064000"/>
          <p14:tracePt t="38689" x="0" y="4070350"/>
          <p14:tracePt t="38738" x="0" y="4064000"/>
          <p14:tracePt t="38748" x="0" y="4057650"/>
          <p14:tracePt t="38759" x="25400" y="4032250"/>
          <p14:tracePt t="38773" x="76200" y="4000500"/>
          <p14:tracePt t="38789" x="95250" y="4000500"/>
          <p14:tracePt t="38805" x="114300" y="4032250"/>
          <p14:tracePt t="38822" x="184150" y="4089400"/>
          <p14:tracePt t="38825" x="222250" y="4114800"/>
          <p14:tracePt t="38839" x="317500" y="4152900"/>
          <p14:tracePt t="38855" x="546100" y="4191000"/>
          <p14:tracePt t="38872" x="850900" y="4178300"/>
          <p14:tracePt t="38889" x="1162050" y="4025900"/>
          <p14:tracePt t="38905" x="1238250" y="3962400"/>
          <p14:tracePt t="38922" x="1244600" y="3937000"/>
          <p14:tracePt t="38938" x="1257300" y="3905250"/>
          <p14:tracePt t="38956" x="1289050" y="3873500"/>
          <p14:tracePt t="38972" x="1397000" y="3816350"/>
          <p14:tracePt t="38990" x="1530350" y="3702050"/>
          <p14:tracePt t="39005" x="1593850" y="3600450"/>
          <p14:tracePt t="39022" x="1612900" y="3511550"/>
          <p14:tracePt t="39039" x="1619250" y="3422650"/>
          <p14:tracePt t="39055" x="1619250" y="3340100"/>
          <p14:tracePt t="39074" x="1600200" y="3149600"/>
          <p14:tracePt t="39090" x="1517650" y="3016250"/>
          <p14:tracePt t="39107" x="1346200" y="2921000"/>
          <p14:tracePt t="39126" x="1130300" y="2857500"/>
          <p14:tracePt t="39142" x="1016000" y="2806700"/>
          <p14:tracePt t="39158" x="971550" y="2774950"/>
          <p14:tracePt t="39174" x="965200" y="2762250"/>
          <p14:tracePt t="39190" x="927100" y="2762250"/>
          <p14:tracePt t="39207" x="869950" y="2762250"/>
          <p14:tracePt t="39225" x="787400" y="2781300"/>
          <p14:tracePt t="39239" x="692150" y="2813050"/>
          <p14:tracePt t="39256" x="635000" y="2844800"/>
          <p14:tracePt t="39258" x="615950" y="2863850"/>
          <p14:tracePt t="39274" x="615950" y="2908300"/>
          <p14:tracePt t="39292" x="615950" y="3003550"/>
          <p14:tracePt t="39311" x="730250" y="3194050"/>
          <p14:tracePt t="39326" x="876300" y="3302000"/>
          <p14:tracePt t="39332" x="927100" y="3321050"/>
          <p14:tracePt t="39340" x="1079500" y="3378200"/>
          <p14:tracePt t="39356" x="1371600" y="3448050"/>
          <p14:tracePt t="39373" x="1695450" y="3524250"/>
          <p14:tracePt t="39390" x="1879600" y="3536950"/>
          <p14:tracePt t="39407" x="2006600" y="3511550"/>
          <p14:tracePt t="39423" x="2076450" y="3473450"/>
          <p14:tracePt t="39440" x="2114550" y="3429000"/>
          <p14:tracePt t="39457" x="2133600" y="3352800"/>
          <p14:tracePt t="39473" x="2139950" y="3282950"/>
          <p14:tracePt t="39491" x="2139950" y="3206750"/>
          <p14:tracePt t="39506" x="2089150" y="3073400"/>
          <p14:tracePt t="39524" x="1993900" y="2978150"/>
          <p14:tracePt t="39542" x="1854200" y="2895600"/>
          <p14:tracePt t="39558" x="1758950" y="2825750"/>
          <p14:tracePt t="39574" x="1714500" y="2768600"/>
          <p14:tracePt t="39590" x="1695450" y="2736850"/>
          <p14:tracePt t="39607" x="1670050" y="2705100"/>
          <p14:tracePt t="39623" x="1587500" y="2692400"/>
          <p14:tracePt t="39641" x="1454150" y="2711450"/>
          <p14:tracePt t="39661" x="1333500" y="2762250"/>
          <p14:tracePt t="39673" x="1238250" y="2806700"/>
          <p14:tracePt t="39690" x="1187450" y="2838450"/>
          <p14:tracePt t="39707" x="1149350" y="2889250"/>
          <p14:tracePt t="39724" x="1123950" y="2946400"/>
          <p14:tracePt t="39740" x="1117600" y="3016250"/>
          <p14:tracePt t="39741" x="1111250" y="3022600"/>
          <p14:tracePt t="39757" x="1111250" y="3105150"/>
          <p14:tracePt t="39773" x="1143000" y="3213100"/>
          <p14:tracePt t="39790" x="1250950" y="3327400"/>
          <p14:tracePt t="39807" x="1390650" y="3409950"/>
          <p14:tracePt t="39823" x="1536700" y="3479800"/>
          <p14:tracePt t="39826" x="1562100" y="3492500"/>
          <p14:tracePt t="39840" x="1682750" y="3524250"/>
          <p14:tracePt t="39857" x="1835150" y="3517900"/>
          <p14:tracePt t="39873" x="1968500" y="3448050"/>
          <p14:tracePt t="39890" x="2019300" y="3397250"/>
          <p14:tracePt t="39907" x="2057400" y="3346450"/>
          <p14:tracePt t="39924" x="2070100" y="3282950"/>
          <p14:tracePt t="39940" x="2076450" y="3225800"/>
          <p14:tracePt t="39941" x="2076450" y="3213100"/>
          <p14:tracePt t="39958" x="2070100" y="3155950"/>
          <p14:tracePt t="39974" x="2000250" y="3048000"/>
          <p14:tracePt t="39991" x="1860550" y="2990850"/>
          <p14:tracePt t="40007" x="1663700" y="2959100"/>
          <p14:tracePt t="40024" x="1485900" y="2933700"/>
          <p14:tracePt t="40041" x="1314450" y="2933700"/>
          <p14:tracePt t="40058" x="1231900" y="2940050"/>
          <p14:tracePt t="40074" x="1181100" y="2965450"/>
          <p14:tracePt t="40091" x="1181100" y="2971800"/>
          <p14:tracePt t="40107" x="1181100" y="2978150"/>
          <p14:tracePt t="40124" x="1181100" y="2990850"/>
          <p14:tracePt t="40141" x="1181100" y="3009900"/>
          <p14:tracePt t="40160" x="1181100" y="3016250"/>
          <p14:tracePt t="40809" x="1187450" y="3016250"/>
          <p14:tracePt t="40813" x="1206500" y="3022600"/>
          <p14:tracePt t="40826" x="1384300" y="3111500"/>
          <p14:tracePt t="40829" x="1485900" y="3168650"/>
          <p14:tracePt t="40841" x="1854200" y="3321050"/>
          <p14:tracePt t="40858" x="2451100" y="3416300"/>
          <p14:tracePt t="40875" x="3168650" y="3333750"/>
          <p14:tracePt t="40891" x="3651250" y="3130550"/>
          <p14:tracePt t="40908" x="3879850" y="2952750"/>
          <p14:tracePt t="40926" x="3937000" y="2908300"/>
          <p14:tracePt t="40942" x="3968750" y="2863850"/>
          <p14:tracePt t="40959" x="3994150" y="2825750"/>
          <p14:tracePt t="40975" x="4006850" y="2787650"/>
          <p14:tracePt t="40991" x="4019550" y="2724150"/>
          <p14:tracePt t="41008" x="4019550" y="2622550"/>
          <p14:tracePt t="41025" x="3987800" y="2381250"/>
          <p14:tracePt t="41041" x="3949700" y="2266950"/>
          <p14:tracePt t="41058" x="3930650" y="2222500"/>
          <p14:tracePt t="41075" x="3911600" y="2203450"/>
          <p14:tracePt t="41091" x="3898900" y="2184400"/>
          <p14:tracePt t="41108" x="3860800" y="2133600"/>
          <p14:tracePt t="41126" x="3765550" y="2025650"/>
          <p14:tracePt t="41141" x="3613150" y="1930400"/>
          <p14:tracePt t="41158" x="3448050" y="1873250"/>
          <p14:tracePt t="41175" x="3244850" y="1822450"/>
          <p14:tracePt t="41191" x="3067050" y="1816100"/>
          <p14:tracePt t="41210" x="2933700" y="1797050"/>
          <p14:tracePt t="41228" x="2927350" y="1784350"/>
          <p14:tracePt t="41259" x="2908300" y="1790700"/>
          <p14:tracePt t="41274" x="2832100" y="1841500"/>
          <p14:tracePt t="41291" x="2686050" y="1892300"/>
          <p14:tracePt t="41308" x="2527300" y="1917700"/>
          <p14:tracePt t="41325" x="2425700" y="1917700"/>
          <p14:tracePt t="41342" x="2374900" y="1911350"/>
          <p14:tracePt t="41358" x="2317750" y="1911350"/>
          <p14:tracePt t="41375" x="2190750" y="1911350"/>
          <p14:tracePt t="41392" x="2019300" y="1911350"/>
          <p14:tracePt t="41408" x="1828800" y="1943100"/>
          <p14:tracePt t="41409" x="1797050" y="1943100"/>
          <p14:tracePt t="41426" x="1619250" y="1962150"/>
          <p14:tracePt t="41442" x="1435100" y="1981200"/>
          <p14:tracePt t="41460" x="1301750" y="2006600"/>
          <p14:tracePt t="41475" x="1212850" y="2025650"/>
          <p14:tracePt t="41492" x="1117600" y="2057400"/>
          <p14:tracePt t="41509" x="1028700" y="2108200"/>
          <p14:tracePt t="41510" x="1009650" y="2114550"/>
          <p14:tracePt t="41527" x="990600" y="2133600"/>
          <p14:tracePt t="41542" x="990600" y="2139950"/>
          <p14:tracePt t="41558" x="990600" y="2171700"/>
          <p14:tracePt t="41575" x="1009650" y="2254250"/>
          <p14:tracePt t="41593" x="1060450" y="2343150"/>
          <p14:tracePt t="41610" x="1123950" y="2438400"/>
          <p14:tracePt t="41626" x="1219200" y="2514600"/>
          <p14:tracePt t="41642" x="1352550" y="2565400"/>
          <p14:tracePt t="41658" x="1574800" y="2597150"/>
          <p14:tracePt t="41675" x="1790700" y="2590800"/>
          <p14:tracePt t="41693" x="2038350" y="2565400"/>
          <p14:tracePt t="41710" x="2203450" y="2559050"/>
          <p14:tracePt t="41728" x="2317750" y="2559050"/>
          <p14:tracePt t="41742" x="2444750" y="2565400"/>
          <p14:tracePt t="41758" x="2559050" y="2565400"/>
          <p14:tracePt t="41775" x="2673350" y="2540000"/>
          <p14:tracePt t="41792" x="2800350" y="2489200"/>
          <p14:tracePt t="41809" x="2921000" y="2451100"/>
          <p14:tracePt t="41826" x="3009900" y="2438400"/>
          <p14:tracePt t="41830" x="3054350" y="2438400"/>
          <p14:tracePt t="41843" x="3136900" y="2425700"/>
          <p14:tracePt t="41859" x="3219450" y="2406650"/>
          <p14:tracePt t="41876" x="3282950" y="2387600"/>
          <p14:tracePt t="41892" x="3321050" y="2355850"/>
          <p14:tracePt t="41909" x="3340100" y="2336800"/>
          <p14:tracePt t="41926" x="3352800" y="2317750"/>
          <p14:tracePt t="41943" x="3365500" y="2298700"/>
          <p14:tracePt t="41959" x="3384550" y="2260600"/>
          <p14:tracePt t="41977" x="3416300" y="2203450"/>
          <p14:tracePt t="41992" x="3435350" y="2171700"/>
          <p14:tracePt t="42009" x="3454400" y="2120900"/>
          <p14:tracePt t="42026" x="3467100" y="2089150"/>
          <p14:tracePt t="42042" x="3460750" y="2051050"/>
          <p14:tracePt t="42059" x="3340100" y="1987550"/>
          <p14:tracePt t="42076" x="3149600" y="1968500"/>
          <p14:tracePt t="42092" x="2863850" y="1968500"/>
          <p14:tracePt t="42109" x="2470150" y="1968500"/>
          <p14:tracePt t="42126" x="2139950" y="1968500"/>
          <p14:tracePt t="42143" x="1860550" y="1987550"/>
          <p14:tracePt t="42159" x="1670050" y="2038350"/>
          <p14:tracePt t="42176" x="1606550" y="2057400"/>
          <p14:tracePt t="42193" x="1524000" y="2070100"/>
          <p14:tracePt t="42209" x="1435100" y="2089150"/>
          <p14:tracePt t="42227" x="1289050" y="2133600"/>
          <p14:tracePt t="42242" x="1206500" y="2165350"/>
          <p14:tracePt t="42260" x="1162050" y="2190750"/>
          <p14:tracePt t="42276" x="1136650" y="2228850"/>
          <p14:tracePt t="42293" x="1130300" y="2273300"/>
          <p14:tracePt t="42309" x="1130300" y="2343150"/>
          <p14:tracePt t="42326" x="1162050" y="2451100"/>
          <p14:tracePt t="42329" x="1187450" y="2482850"/>
          <p14:tracePt t="42343" x="1301750" y="2565400"/>
          <p14:tracePt t="42359" x="1574800" y="2635250"/>
          <p14:tracePt t="42376" x="2012950" y="2603500"/>
          <p14:tracePt t="42393" x="2533650" y="2413000"/>
          <p14:tracePt t="42409" x="2781300" y="2324100"/>
          <p14:tracePt t="42428" x="2901950" y="2279650"/>
          <p14:tracePt t="42445" x="2959100" y="2260600"/>
          <p14:tracePt t="42447" x="2971800" y="2260600"/>
          <p14:tracePt t="42460" x="2997200" y="2254250"/>
          <p14:tracePt t="42476" x="3016250" y="2254250"/>
          <p14:tracePt t="42492" x="3028950" y="2254250"/>
          <p14:tracePt t="42509" x="3028950" y="2241550"/>
          <p14:tracePt t="42527" x="3035300" y="2222500"/>
          <p14:tracePt t="42543" x="3035300" y="2197100"/>
          <p14:tracePt t="42560" x="3035300" y="2165350"/>
          <p14:tracePt t="42576" x="3028950" y="2133600"/>
          <p14:tracePt t="42593" x="2990850" y="2089150"/>
          <p14:tracePt t="43333" x="3009900" y="2089150"/>
          <p14:tracePt t="43337" x="3048000" y="2082800"/>
          <p14:tracePt t="43344" x="3092450" y="2076450"/>
          <p14:tracePt t="43361" x="3270250" y="2038350"/>
          <p14:tracePt t="43377" x="3302000" y="2038350"/>
          <p14:tracePt t="43393" x="3302000" y="2044700"/>
          <p14:tracePt t="43410" x="3302000" y="2051050"/>
          <p14:tracePt t="43428" x="3302000" y="2057400"/>
          <p14:tracePt t="43443" x="3289300" y="2057400"/>
          <p14:tracePt t="43460" x="3181350" y="2063750"/>
          <p14:tracePt t="43477" x="2971800" y="2063750"/>
          <p14:tracePt t="43494" x="2749550" y="2063750"/>
          <p14:tracePt t="43511" x="2603500" y="2019300"/>
          <p14:tracePt t="43527" x="2470150" y="2019300"/>
          <p14:tracePt t="43543" x="2400300" y="2019300"/>
          <p14:tracePt t="43560" x="2362200" y="2025650"/>
          <p14:tracePt t="43577" x="2355850" y="2032000"/>
          <p14:tracePt t="43594" x="2355850" y="2057400"/>
          <p14:tracePt t="43611" x="2368550" y="2127250"/>
          <p14:tracePt t="43627" x="2425700" y="2228850"/>
          <p14:tracePt t="43644" x="2527300" y="2324100"/>
          <p14:tracePt t="43661" x="2698750" y="2406650"/>
          <p14:tracePt t="43677" x="2838450" y="2451100"/>
          <p14:tracePt t="43694" x="2971800" y="2457450"/>
          <p14:tracePt t="43711" x="3067050" y="2419350"/>
          <p14:tracePt t="43728" x="3117850" y="2393950"/>
          <p14:tracePt t="43744" x="3130550" y="2374900"/>
          <p14:tracePt t="43769" x="3130550" y="2362200"/>
          <p14:tracePt t="43778" x="3130550" y="2355850"/>
          <p14:tracePt t="43794" x="3130550" y="2317750"/>
          <p14:tracePt t="43811" x="3117850" y="2273300"/>
          <p14:tracePt t="43827" x="3067050" y="2228850"/>
          <p14:tracePt t="43831" x="3054350" y="2228850"/>
          <p14:tracePt t="43844" x="2971800" y="2222500"/>
          <p14:tracePt t="43861" x="2851150" y="2228850"/>
          <p14:tracePt t="43877" x="2781300" y="2241550"/>
          <p14:tracePt t="43895" x="2762250" y="2247900"/>
          <p14:tracePt t="43910" x="2755900" y="2247900"/>
          <p14:tracePt t="43957" x="2755900" y="2254250"/>
          <p14:tracePt t="45973" x="2749550" y="2254250"/>
          <p14:tracePt t="46086" x="2749550" y="2247900"/>
          <p14:tracePt t="46094" x="2755900" y="2235200"/>
          <p14:tracePt t="46101" x="2762250" y="2222500"/>
          <p14:tracePt t="46115" x="2774950" y="2190750"/>
          <p14:tracePt t="46130" x="2794000" y="2159000"/>
          <p14:tracePt t="46148" x="2806700" y="2152650"/>
          <p14:tracePt t="46163" x="2813050" y="2152650"/>
          <p14:tracePt t="46179" x="2838450" y="2171700"/>
          <p14:tracePt t="46181" x="2844800" y="2178050"/>
          <p14:tracePt t="46197" x="2876550" y="2216150"/>
          <p14:tracePt t="46213" x="2895600" y="2235200"/>
          <p14:tracePt t="46230" x="2914650" y="2273300"/>
          <p14:tracePt t="46246" x="2921000" y="2305050"/>
          <p14:tracePt t="46263" x="2927350" y="2400300"/>
          <p14:tracePt t="46280" x="2908300" y="2552700"/>
          <p14:tracePt t="46297" x="2755900" y="2749550"/>
          <p14:tracePt t="46313" x="2520950" y="2806700"/>
          <p14:tracePt t="46330" x="2082800" y="2724150"/>
          <p14:tracePt t="46333" x="1993900" y="2686050"/>
          <p14:tracePt t="46347" x="1670050" y="2546350"/>
          <p14:tracePt t="46363" x="1320800" y="2413000"/>
          <p14:tracePt t="46381" x="952500" y="2317750"/>
          <p14:tracePt t="46397" x="736600" y="2305050"/>
          <p14:tracePt t="46413" x="539750" y="2349500"/>
          <p14:tracePt t="46430" x="425450" y="2368550"/>
          <p14:tracePt t="46447" x="381000" y="2393950"/>
          <p14:tracePt t="46463" x="342900" y="2457450"/>
          <p14:tracePt t="46480" x="317500" y="2552700"/>
          <p14:tracePt t="46481" x="311150" y="2584450"/>
          <p14:tracePt t="46497" x="311150" y="2654300"/>
          <p14:tracePt t="46513" x="311150" y="2781300"/>
          <p14:tracePt t="46530" x="349250" y="2927350"/>
          <p14:tracePt t="46546" x="476250" y="3060700"/>
          <p14:tracePt t="46563" x="654050" y="3155950"/>
          <p14:tracePt t="46580" x="946150" y="3194050"/>
          <p14:tracePt t="46597" x="1466850" y="3136900"/>
          <p14:tracePt t="46614" x="1879600" y="3035300"/>
          <p14:tracePt t="46630" x="2228850" y="2921000"/>
          <p14:tracePt t="46647" x="2565400" y="2794000"/>
          <p14:tracePt t="46665" x="2927350" y="2705100"/>
          <p14:tracePt t="46681" x="3314700" y="2635250"/>
          <p14:tracePt t="46697" x="3708400" y="2565400"/>
          <p14:tracePt t="46714" x="4051300" y="2501900"/>
          <p14:tracePt t="46730" x="4248150" y="2457450"/>
          <p14:tracePt t="46747" x="4324350" y="2444750"/>
          <p14:tracePt t="46764" x="4330700" y="2444750"/>
          <p14:tracePt t="46781" x="4337050" y="2444750"/>
          <p14:tracePt t="46798" x="4337050" y="2451100"/>
          <p14:tracePt t="46825" x="4337050" y="2444750"/>
          <p14:tracePt t="46830" x="4337050" y="2438400"/>
          <p14:tracePt t="46847" x="4318000" y="2362200"/>
          <p14:tracePt t="46864" x="4298950" y="2317750"/>
          <p14:tracePt t="46882" x="4235450" y="2279650"/>
          <p14:tracePt t="46897" x="4159250" y="2260600"/>
          <p14:tracePt t="46914" x="3943350" y="2260600"/>
          <p14:tracePt t="46931" x="3562350" y="2260600"/>
          <p14:tracePt t="46948" x="3009900" y="2235200"/>
          <p14:tracePt t="46966" x="2400300" y="2216150"/>
          <p14:tracePt t="46982" x="2051050" y="2216150"/>
          <p14:tracePt t="46997" x="1790700" y="2216150"/>
          <p14:tracePt t="47014" x="1663700" y="2260600"/>
          <p14:tracePt t="47031" x="1600200" y="2298700"/>
          <p14:tracePt t="47048" x="1587500" y="2324100"/>
          <p14:tracePt t="47065" x="1581150" y="2349500"/>
          <p14:tracePt t="47080" x="1581150" y="2362200"/>
          <p14:tracePt t="47097" x="1581150" y="2387600"/>
          <p14:tracePt t="47115" x="1593850" y="2470150"/>
          <p14:tracePt t="47133" x="1733550" y="2622550"/>
          <p14:tracePt t="47147" x="2038350" y="2774950"/>
          <p14:tracePt t="47164" x="2546350" y="2838450"/>
          <p14:tracePt t="47180" x="3028950" y="2819400"/>
          <p14:tracePt t="47197" x="3695700" y="2578100"/>
          <p14:tracePt t="47213" x="4044950" y="2406650"/>
          <p14:tracePt t="47230" x="4171950" y="2368550"/>
          <p14:tracePt t="47247" x="4210050" y="2368550"/>
          <p14:tracePt t="47298" x="4191000" y="2362200"/>
          <p14:tracePt t="47301" x="4178300" y="2349500"/>
          <p14:tracePt t="47314" x="4025900" y="2317750"/>
          <p14:tracePt t="47331" x="3663950" y="2266950"/>
          <p14:tracePt t="47333" x="3549650" y="2254250"/>
          <p14:tracePt t="47352" x="2901950" y="2222500"/>
          <p14:tracePt t="47368" x="2044700" y="2305050"/>
          <p14:tracePt t="47371" x="1758950" y="2349500"/>
          <p14:tracePt t="47384" x="1136650" y="2482850"/>
          <p14:tracePt t="47399" x="685800" y="2590800"/>
          <p14:tracePt t="47415" x="520700" y="2647950"/>
          <p14:tracePt t="47431" x="508000" y="2660650"/>
          <p14:tracePt t="47448" x="514350" y="2679700"/>
          <p14:tracePt t="47467" x="584200" y="2692400"/>
          <p14:tracePt t="47482" x="749300" y="2692400"/>
          <p14:tracePt t="47499" x="1022350" y="2660650"/>
          <p14:tracePt t="47515" x="1365250" y="2590800"/>
          <p14:tracePt t="47532" x="1663700" y="2559050"/>
          <p14:tracePt t="47548" x="1911350" y="2546350"/>
          <p14:tracePt t="47550" x="1962150" y="2546350"/>
          <p14:tracePt t="47567" x="2114550" y="2546350"/>
          <p14:tracePt t="47582" x="2203450" y="2578100"/>
          <p14:tracePt t="47599" x="2222500" y="2578100"/>
          <p14:tracePt t="47639" x="2222500" y="2571750"/>
          <p14:tracePt t="47648" x="2216150" y="2565400"/>
          <p14:tracePt t="47666" x="2133600" y="2552700"/>
          <p14:tracePt t="47683" x="2012950" y="2552700"/>
          <p14:tracePt t="47698" x="1873250" y="2565400"/>
          <p14:tracePt t="47715" x="1797050" y="2578100"/>
          <p14:tracePt t="47732" x="1778000" y="2597150"/>
          <p14:tracePt t="55467" x="1790700" y="2616200"/>
          <p14:tracePt t="55472" x="1828800" y="2647950"/>
          <p14:tracePt t="55477" x="1955800" y="2730500"/>
          <p14:tracePt t="55489" x="2222500" y="2832100"/>
          <p14:tracePt t="55507" x="2673350" y="2927350"/>
          <p14:tracePt t="55524" x="3232150" y="3016250"/>
          <p14:tracePt t="55539" x="3581400" y="3035300"/>
          <p14:tracePt t="55559" x="3822700" y="3016250"/>
          <p14:tracePt t="55572" x="3879850" y="3003550"/>
          <p14:tracePt t="55589" x="3911600" y="2978150"/>
          <p14:tracePt t="55606" x="3924300" y="2946400"/>
          <p14:tracePt t="55622" x="3924300" y="2933700"/>
          <p14:tracePt t="55639" x="3930650" y="2921000"/>
          <p14:tracePt t="55657" x="3930650" y="2901950"/>
          <p14:tracePt t="55673" x="3930650" y="2895600"/>
          <p14:tracePt t="55690" x="3911600" y="2882900"/>
          <p14:tracePt t="55706" x="3873500" y="2870200"/>
          <p14:tracePt t="55723" x="3829050" y="2844800"/>
          <p14:tracePt t="55744" x="3771900" y="2813050"/>
          <p14:tracePt t="55758" x="3708400" y="2787650"/>
          <p14:tracePt t="55775" x="3613150" y="2755900"/>
          <p14:tracePt t="55790" x="3511550" y="2730500"/>
          <p14:tracePt t="55807" x="3422650" y="2730500"/>
          <p14:tracePt t="55826" x="3321050" y="2743200"/>
          <p14:tracePt t="55834" x="3270250" y="2755900"/>
          <p14:tracePt t="55839" x="3232150" y="2762250"/>
          <p14:tracePt t="55856" x="3155950" y="2787650"/>
          <p14:tracePt t="55874" x="3086100" y="2844800"/>
          <p14:tracePt t="55891" x="3060700" y="2908300"/>
          <p14:tracePt t="55907" x="3054350" y="2971800"/>
          <p14:tracePt t="55924" x="3054350" y="3079750"/>
          <p14:tracePt t="55939" x="3105150" y="3206750"/>
          <p14:tracePt t="55956" x="3219450" y="3302000"/>
          <p14:tracePt t="55973" x="3371850" y="3333750"/>
          <p14:tracePt t="55990" x="3479800" y="3333750"/>
          <p14:tracePt t="56007" x="3524250" y="3321050"/>
          <p14:tracePt t="56040" x="3524250" y="3314700"/>
          <p14:tracePt t="56056" x="3524250" y="3308350"/>
          <p14:tracePt t="56073" x="3524250" y="3282950"/>
          <p14:tracePt t="56089" x="3505200" y="3200400"/>
          <p14:tracePt t="56106" x="3429000" y="3079750"/>
          <p14:tracePt t="56123" x="3327400" y="2971800"/>
          <p14:tracePt t="56140" x="3213100" y="2876550"/>
          <p14:tracePt t="56156" x="3168650" y="2832100"/>
          <p14:tracePt t="56173" x="3168650" y="2819400"/>
          <p14:tracePt t="61401" x="3168650" y="2832100"/>
          <p14:tracePt t="61409" x="3162300" y="2844800"/>
          <p14:tracePt t="61414" x="3155950" y="2863850"/>
          <p14:tracePt t="61432" x="3124200" y="2933700"/>
          <p14:tracePt t="61445" x="3105150" y="2952750"/>
          <p14:tracePt t="61462" x="3098800" y="2959100"/>
          <p14:tracePt t="61478" x="3092450" y="2971800"/>
          <p14:tracePt t="61495" x="3079750" y="2997200"/>
          <p14:tracePt t="61512" x="3060700" y="3054350"/>
          <p14:tracePt t="61528" x="3048000" y="3111500"/>
          <p14:tracePt t="61545" x="3035300" y="3143250"/>
          <p14:tracePt t="61563" x="3028950" y="3168650"/>
          <p14:tracePt t="61578" x="3028950" y="3194050"/>
          <p14:tracePt t="61595" x="3022600" y="3206750"/>
          <p14:tracePt t="61611" x="3016250" y="3206750"/>
          <p14:tracePt t="61703" x="3016250" y="3200400"/>
          <p14:tracePt t="61712" x="3016250" y="3194050"/>
          <p14:tracePt t="75871" x="3016250" y="3200400"/>
          <p14:tracePt t="75881" x="3035300" y="3232150"/>
          <p14:tracePt t="75894" x="3136900" y="3295650"/>
          <p14:tracePt t="75914" x="3270250" y="3333750"/>
          <p14:tracePt t="75925" x="3454400" y="3346450"/>
          <p14:tracePt t="75946" x="3727450" y="3371850"/>
          <p14:tracePt t="75960" x="4038600" y="3422650"/>
          <p14:tracePt t="75976" x="4883150" y="3530600"/>
          <p14:tracePt t="75992" x="5956300" y="3543300"/>
          <p14:tracePt t="76009" x="7658100" y="3448050"/>
          <p14:tracePt t="76027" x="8972550" y="3314700"/>
          <p14:tracePt t="76042" x="9734550" y="3251200"/>
          <p14:tracePt t="76060" x="10077450" y="3244850"/>
          <p14:tracePt t="76076" x="10140950" y="3263900"/>
          <p14:tracePt t="76092" x="10147300" y="3289300"/>
          <p14:tracePt t="76260" x="10147300" y="3270250"/>
          <p14:tracePt t="76267" x="10140950" y="3238500"/>
          <p14:tracePt t="76279" x="10115550" y="3117850"/>
          <p14:tracePt t="76295" x="10115550" y="2990850"/>
          <p14:tracePt t="76311" x="10115550" y="2908300"/>
          <p14:tracePt t="76328" x="10115550" y="2889250"/>
          <p14:tracePt t="76333" x="10115550" y="2870200"/>
          <p14:tracePt t="76343" x="10115550" y="2851150"/>
          <p14:tracePt t="76359" x="10090150" y="2800350"/>
          <p14:tracePt t="76378" x="9956800" y="2711450"/>
          <p14:tracePt t="76394" x="9683750" y="2628900"/>
          <p14:tracePt t="76410" x="9112250" y="2527300"/>
          <p14:tracePt t="76426" x="8413750" y="2470150"/>
          <p14:tracePt t="76444" x="7639050" y="2470150"/>
          <p14:tracePt t="76460" x="7150100" y="2482850"/>
          <p14:tracePt t="76461" x="7054850" y="2501900"/>
          <p14:tracePt t="76477" x="6908800" y="2603500"/>
          <p14:tracePt t="76493" x="6877050" y="2768600"/>
          <p14:tracePt t="76510" x="6858000" y="3022600"/>
          <p14:tracePt t="76527" x="6819900" y="3340100"/>
          <p14:tracePt t="76544" x="6762750" y="3606800"/>
          <p14:tracePt t="76562" x="6699250" y="3956050"/>
          <p14:tracePt t="76578" x="6699250" y="4286250"/>
          <p14:tracePt t="76595" x="6794500" y="4641850"/>
          <p14:tracePt t="76612" x="6997700" y="5010150"/>
          <p14:tracePt t="76628" x="7200900" y="5232400"/>
          <p14:tracePt t="76630" x="7270750" y="5270500"/>
          <p14:tracePt t="76649" x="7493000" y="5359400"/>
          <p14:tracePt t="76660" x="7689850" y="5372100"/>
          <p14:tracePt t="76677" x="8013700" y="5276850"/>
          <p14:tracePt t="76693" x="8280400" y="5143500"/>
          <p14:tracePt t="76710" x="8528050" y="4946650"/>
          <p14:tracePt t="76726" x="8705850" y="4781550"/>
          <p14:tracePt t="76743" x="8839200" y="4597400"/>
          <p14:tracePt t="76760" x="8915400" y="4445000"/>
          <p14:tracePt t="76777" x="8978900" y="4286250"/>
          <p14:tracePt t="76793" x="8997950" y="4210050"/>
          <p14:tracePt t="76810" x="9010650" y="4102100"/>
          <p14:tracePt t="76828" x="9010650" y="3968750"/>
          <p14:tracePt t="76836" x="8985250" y="3911600"/>
          <p14:tracePt t="76843" x="8934450" y="3829050"/>
          <p14:tracePt t="76860" x="8693150" y="3581400"/>
          <p14:tracePt t="76877" x="8274050" y="3213100"/>
          <p14:tracePt t="76893" x="7981950" y="2997200"/>
          <p14:tracePt t="76910" x="7683500" y="2901950"/>
          <p14:tracePt t="76927" x="7461250" y="2882900"/>
          <p14:tracePt t="76943" x="7232650" y="2895600"/>
          <p14:tracePt t="76961" x="7035800" y="3003550"/>
          <p14:tracePt t="76978" x="6750050" y="3276600"/>
          <p14:tracePt t="76993" x="6578600" y="3619500"/>
          <p14:tracePt t="77010" x="6553200" y="3924300"/>
          <p14:tracePt t="77027" x="6673850" y="4311650"/>
          <p14:tracePt t="77044" x="7042150" y="4718050"/>
          <p14:tracePt t="77060" x="7639050" y="5029200"/>
          <p14:tracePt t="77062" x="7772400" y="5067300"/>
          <p14:tracePt t="77077" x="8413750" y="5067300"/>
          <p14:tracePt t="77094" x="9099550" y="4787900"/>
          <p14:tracePt t="77110" x="9753600" y="4356100"/>
          <p14:tracePt t="77127" x="10229850" y="3886200"/>
          <p14:tracePt t="77144" x="10509250" y="3556000"/>
          <p14:tracePt t="77162" x="10763250" y="3289300"/>
          <p14:tracePt t="77178" x="10871200" y="3194050"/>
          <p14:tracePt t="77195" x="10902950" y="3111500"/>
          <p14:tracePt t="77211" x="10902950" y="3028950"/>
          <p14:tracePt t="77227" x="10864850" y="2819400"/>
          <p14:tracePt t="77246" x="10661650" y="2419350"/>
          <p14:tracePt t="77262" x="10325100" y="2070100"/>
          <p14:tracePt t="77278" x="9906000" y="1854200"/>
          <p14:tracePt t="77295" x="9525000" y="1847850"/>
          <p14:tracePt t="77311" x="9251950" y="1949450"/>
          <p14:tracePt t="77328" x="9099550" y="2038350"/>
          <p14:tracePt t="77333" x="9055100" y="2070100"/>
          <p14:tracePt t="77345" x="9029700" y="2095500"/>
          <p14:tracePt t="77361" x="8947150" y="2184400"/>
          <p14:tracePt t="77378" x="8807450" y="2324100"/>
          <p14:tracePt t="77395" x="8597900" y="2552700"/>
          <p14:tracePt t="77412" x="8407400" y="2901950"/>
          <p14:tracePt t="77427" x="8375650" y="3232150"/>
          <p14:tracePt t="77446" x="8502650" y="3663950"/>
          <p14:tracePt t="77463" x="8794750" y="3994150"/>
          <p14:tracePt t="77479" x="9112250" y="4178300"/>
          <p14:tracePt t="77496" x="9417050" y="4235450"/>
          <p14:tracePt t="77512" x="9702800" y="4178300"/>
          <p14:tracePt t="77531" x="10083800" y="4006850"/>
          <p14:tracePt t="77545" x="10375900" y="3835400"/>
          <p14:tracePt t="77561" x="10566400" y="3689350"/>
          <p14:tracePt t="77577" x="10668000" y="3575050"/>
          <p14:tracePt t="77594" x="10706100" y="3498850"/>
          <p14:tracePt t="77610" x="10712450" y="3441700"/>
          <p14:tracePt t="77629" x="10712450" y="3371850"/>
          <p14:tracePt t="77644" x="10693400" y="3219450"/>
          <p14:tracePt t="77662" x="10547350" y="3028950"/>
          <p14:tracePt t="77678" x="10293350" y="2921000"/>
          <p14:tracePt t="77694" x="10013950" y="2914650"/>
          <p14:tracePt t="77711" x="9734550" y="2978150"/>
          <p14:tracePt t="77727" x="9671050" y="3003550"/>
          <p14:tracePt t="77744" x="9639300" y="3054350"/>
          <p14:tracePt t="77761" x="9639300" y="3073400"/>
          <p14:tracePt t="79048" x="9639300" y="3079750"/>
          <p14:tracePt t="79061" x="9639300" y="3092450"/>
          <p14:tracePt t="79066" x="9639300" y="3098800"/>
          <p14:tracePt t="79080" x="9645650" y="3149600"/>
          <p14:tracePt t="79096" x="9671050" y="3206750"/>
          <p14:tracePt t="79113" x="9728200" y="3270250"/>
          <p14:tracePt t="79129" x="9798050" y="3302000"/>
          <p14:tracePt t="79146" x="9880600" y="3321050"/>
          <p14:tracePt t="79162" x="9956800" y="3346450"/>
          <p14:tracePt t="79179" x="10007600" y="3365500"/>
          <p14:tracePt t="79196" x="10064750" y="3397250"/>
          <p14:tracePt t="79198" x="10071100" y="3403600"/>
          <p14:tracePt t="79213" x="10109200" y="3416300"/>
          <p14:tracePt t="79229" x="10128250" y="3422650"/>
          <p14:tracePt t="79246" x="10140950" y="3422650"/>
          <p14:tracePt t="79285" x="10140950" y="3416300"/>
          <p14:tracePt t="79297" x="10140950" y="3403600"/>
          <p14:tracePt t="79313" x="10140950" y="3390900"/>
          <p14:tracePt t="79330" x="10140950" y="3371850"/>
          <p14:tracePt t="79346" x="10140950" y="3359150"/>
          <p14:tracePt t="79480" x="10140950" y="3365500"/>
          <p14:tracePt t="79552" x="10140950" y="3359150"/>
          <p14:tracePt t="79558" x="10140950" y="3352800"/>
          <p14:tracePt t="79564" x="10140950" y="3346450"/>
          <p14:tracePt t="79582" x="10140950" y="3327400"/>
          <p14:tracePt t="79599" x="10140950" y="3308350"/>
          <p14:tracePt t="79615" x="10109200" y="3251200"/>
          <p14:tracePt t="79632" x="10033000" y="3168650"/>
          <p14:tracePt t="79648" x="9899650" y="3086100"/>
          <p14:tracePt t="79666" x="9702800" y="3028950"/>
          <p14:tracePt t="79681" x="9518650" y="3028950"/>
          <p14:tracePt t="79698" x="9366250" y="3028950"/>
          <p14:tracePt t="79714" x="9277350" y="3028950"/>
          <p14:tracePt t="79731" x="9220200" y="3028950"/>
          <p14:tracePt t="79748" x="9175750" y="3028950"/>
          <p14:tracePt t="79766" x="9124950" y="3028950"/>
          <p14:tracePt t="79781" x="9048750" y="3035300"/>
          <p14:tracePt t="79798" x="8966200" y="3048000"/>
          <p14:tracePt t="79814" x="8890000" y="3067050"/>
          <p14:tracePt t="79831" x="8864600" y="3079750"/>
          <p14:tracePt t="79874" x="8858250" y="3079750"/>
          <p14:tracePt t="79882" x="8851900" y="3079750"/>
          <p14:tracePt t="79890" x="8839200" y="3079750"/>
          <p14:tracePt t="79902" x="8820150" y="3079750"/>
          <p14:tracePt t="79915" x="8794750" y="3079750"/>
          <p14:tracePt t="79931" x="8756650" y="3073400"/>
          <p14:tracePt t="79948" x="8705850" y="3054350"/>
          <p14:tracePt t="79965" x="8648700" y="3028950"/>
          <p14:tracePt t="79982" x="8559800" y="2997200"/>
          <p14:tracePt t="79997" x="8451850" y="2971800"/>
          <p14:tracePt t="80013" x="8293100" y="2971800"/>
          <p14:tracePt t="80030" x="8108950" y="3009900"/>
          <p14:tracePt t="80047" x="7975600" y="3022600"/>
          <p14:tracePt t="80063" x="7918450" y="3022600"/>
          <p14:tracePt t="80080" x="7874000" y="2997200"/>
          <p14:tracePt t="80098" x="7842250" y="2971800"/>
          <p14:tracePt t="80114" x="7829550" y="2965450"/>
          <p14:tracePt t="80134" x="7823200" y="2940050"/>
          <p14:tracePt t="80151" x="7816850" y="2914650"/>
          <p14:tracePt t="80167" x="7816850" y="2895600"/>
          <p14:tracePt t="80170" x="7810500" y="2889250"/>
          <p14:tracePt t="80183" x="7810500" y="2870200"/>
          <p14:tracePt t="80197" x="7810500" y="2857500"/>
          <p14:tracePt t="80266" x="7804150" y="2851150"/>
          <p14:tracePt t="80273" x="7804150" y="2838450"/>
          <p14:tracePt t="80279" x="7797800" y="2832100"/>
          <p14:tracePt t="80297" x="7785100" y="2787650"/>
          <p14:tracePt t="80313" x="7778750" y="2768600"/>
          <p14:tracePt t="80330" x="7772400" y="2768600"/>
          <p14:tracePt t="80347" x="7766050" y="2768600"/>
          <p14:tracePt t="80366" x="7753350" y="2781300"/>
          <p14:tracePt t="80381" x="7740650" y="2832100"/>
          <p14:tracePt t="80398" x="7727950" y="2908300"/>
          <p14:tracePt t="80414" x="7708900" y="2990850"/>
          <p14:tracePt t="80430" x="7696200" y="3130550"/>
          <p14:tracePt t="80448" x="7689850" y="3289300"/>
          <p14:tracePt t="80466" x="7670800" y="3448050"/>
          <p14:tracePt t="80481" x="7664450" y="3524250"/>
          <p14:tracePt t="80497" x="7651750" y="3581400"/>
          <p14:tracePt t="80514" x="7645400" y="3613150"/>
          <p14:tracePt t="80531" x="7639050" y="3613150"/>
          <p14:tracePt t="80547" x="7626350" y="3613150"/>
          <p14:tracePt t="80564" x="7613650" y="3581400"/>
          <p14:tracePt t="80566" x="7607300" y="3562350"/>
          <p14:tracePt t="80581" x="7588250" y="3530600"/>
          <p14:tracePt t="80597" x="7569200" y="3492500"/>
          <p14:tracePt t="80614" x="7550150" y="3479800"/>
          <p14:tracePt t="80631" x="7543800" y="3467100"/>
          <p14:tracePt t="80647" x="7537450" y="3460750"/>
          <p14:tracePt t="80680" x="7531100" y="3454400"/>
          <p14:tracePt t="80741" x="7531100" y="3460750"/>
          <p14:tracePt t="80749" x="7531100" y="3473450"/>
          <p14:tracePt t="80753" x="7531100" y="3479800"/>
          <p14:tracePt t="80765" x="7531100" y="3505200"/>
          <p14:tracePt t="80781" x="7531100" y="3511550"/>
          <p14:tracePt t="81013" x="7524750" y="3511550"/>
          <p14:tracePt t="81024" x="7480300" y="3530600"/>
          <p14:tracePt t="81034" x="7397750" y="3632200"/>
          <p14:tracePt t="81048" x="7346950" y="3702050"/>
          <p14:tracePt t="81065" x="7277100" y="3860800"/>
          <p14:tracePt t="81081" x="7219950" y="4064000"/>
          <p14:tracePt t="81098" x="7194550" y="4305300"/>
          <p14:tracePt t="81116" x="7194550" y="4533900"/>
          <p14:tracePt t="81131" x="7207250" y="4679950"/>
          <p14:tracePt t="81134" x="7226300" y="4711700"/>
          <p14:tracePt t="81148" x="7258050" y="4749800"/>
          <p14:tracePt t="81166" x="7334250" y="4756150"/>
          <p14:tracePt t="81183" x="7397750" y="4737100"/>
          <p14:tracePt t="81201" x="7467600" y="4711700"/>
          <p14:tracePt t="81218" x="7594600" y="4699000"/>
          <p14:tracePt t="81233" x="7664450" y="4692650"/>
          <p14:tracePt t="81249" x="7747000" y="4679950"/>
          <p14:tracePt t="81266" x="7772400" y="4673600"/>
          <p14:tracePt t="81320" x="7772400" y="4679950"/>
          <p14:tracePt t="81325" x="7772400" y="4686300"/>
          <p14:tracePt t="81332" x="7766050" y="4699000"/>
          <p14:tracePt t="81348" x="7683500" y="4749800"/>
          <p14:tracePt t="81369" x="7550150" y="4800600"/>
          <p14:tracePt t="81371" x="7531100" y="4800600"/>
          <p14:tracePt t="81384" x="7423150" y="4826000"/>
          <p14:tracePt t="81398" x="7327900" y="4826000"/>
          <p14:tracePt t="81416" x="7302500" y="4826000"/>
          <p14:tracePt t="81459" x="7308850" y="4826000"/>
          <p14:tracePt t="81465" x="7315200" y="4832350"/>
          <p14:tracePt t="81482" x="7346950" y="4838700"/>
          <p14:tracePt t="81499" x="7353300" y="4845050"/>
          <p14:tracePt t="81516" x="7359650" y="4845050"/>
          <p14:tracePt t="81549" x="7366000" y="4838700"/>
          <p14:tracePt t="81565" x="7404100" y="4819650"/>
          <p14:tracePt t="81582" x="7512050" y="4800600"/>
          <p14:tracePt t="81600" x="7677150" y="4787900"/>
          <p14:tracePt t="81616" x="7823200" y="4787900"/>
          <p14:tracePt t="81632" x="8064500" y="4794250"/>
          <p14:tracePt t="81648" x="8324850" y="4870450"/>
          <p14:tracePt t="81649" x="8382000" y="4889500"/>
          <p14:tracePt t="81665" x="8597900" y="5003800"/>
          <p14:tracePt t="81682" x="8763000" y="5130800"/>
          <p14:tracePt t="81698" x="8858250" y="5270500"/>
          <p14:tracePt t="81715" x="8890000" y="5334000"/>
          <p14:tracePt t="81732" x="8890000" y="5340350"/>
          <p14:tracePt t="81787" x="8883650" y="5340350"/>
          <p14:tracePt t="81793" x="8845550" y="5334000"/>
          <p14:tracePt t="81800" x="8820150" y="5327650"/>
          <p14:tracePt t="81816" x="8763000" y="5321300"/>
          <p14:tracePt t="81832" x="8750300" y="5314950"/>
          <p14:tracePt t="81849" x="8743950" y="5314950"/>
          <p14:tracePt t="82151" x="8756650" y="5314950"/>
          <p14:tracePt t="82159" x="8788400" y="5314950"/>
          <p14:tracePt t="82165" x="8832850" y="5314950"/>
          <p14:tracePt t="82182" x="8972550" y="5289550"/>
          <p14:tracePt t="82199" x="9112250" y="5257800"/>
          <p14:tracePt t="82215" x="9251950" y="5219700"/>
          <p14:tracePt t="82232" x="9385300" y="5207000"/>
          <p14:tracePt t="82249" x="9556750" y="5207000"/>
          <p14:tracePt t="82265" x="9690100" y="5207000"/>
          <p14:tracePt t="82282" x="9791700" y="5207000"/>
          <p14:tracePt t="82299" x="9874250" y="5207000"/>
          <p14:tracePt t="82315" x="9963150" y="5207000"/>
          <p14:tracePt t="82332" x="10007600" y="5207000"/>
          <p14:tracePt t="82335" x="10013950" y="5207000"/>
          <p14:tracePt t="82349" x="10033000" y="5207000"/>
          <p14:tracePt t="82366" x="10052050" y="5194300"/>
          <p14:tracePt t="82398" x="10052050" y="5175250"/>
          <p14:tracePt t="82416" x="10045700" y="5137150"/>
          <p14:tracePt t="82432" x="10020300" y="5099050"/>
          <p14:tracePt t="82449" x="10007600" y="5080000"/>
          <p14:tracePt t="82466" x="10001250" y="5073650"/>
          <p14:tracePt t="83256" x="10001250" y="5067300"/>
          <p14:tracePt t="83334" x="10007600" y="5067300"/>
          <p14:tracePt t="83337" x="10013950" y="5067300"/>
          <p14:tracePt t="83349" x="10052050" y="5048250"/>
          <p14:tracePt t="83367" x="10109200" y="5022850"/>
          <p14:tracePt t="83384" x="10140950" y="4991100"/>
          <p14:tracePt t="83399" x="10172700" y="4953000"/>
          <p14:tracePt t="83417" x="10217150" y="4857750"/>
          <p14:tracePt t="83433" x="10229850" y="4813300"/>
          <p14:tracePt t="83450" x="10236200" y="4768850"/>
          <p14:tracePt t="83467" x="10248900" y="4718050"/>
          <p14:tracePt t="83484" x="10261600" y="4660900"/>
          <p14:tracePt t="83501" x="10280650" y="4603750"/>
          <p14:tracePt t="83517" x="10280650" y="4559300"/>
          <p14:tracePt t="83533" x="10287000" y="4533900"/>
          <p14:tracePt t="83550" x="10293350" y="4514850"/>
          <p14:tracePt t="83567" x="10299700" y="4495800"/>
          <p14:tracePt t="83584" x="10306050" y="4483100"/>
          <p14:tracePt t="83601" x="10306050" y="4476750"/>
          <p14:tracePt t="83637" x="10306050" y="4483100"/>
          <p14:tracePt t="83651" x="10306050" y="4489450"/>
          <p14:tracePt t="83658" x="10312400" y="4495800"/>
          <p14:tracePt t="83668" x="10312400" y="4508500"/>
          <p14:tracePt t="83683" x="10318750" y="4508500"/>
          <p14:tracePt t="84035" x="10318750" y="4502150"/>
          <p14:tracePt t="84050" x="10337800" y="4438650"/>
          <p14:tracePt t="84059" x="10344150" y="4413250"/>
          <p14:tracePt t="84067" x="10363200" y="4368800"/>
          <p14:tracePt t="84084" x="10394950" y="4273550"/>
          <p14:tracePt t="84102" x="10433050" y="4152900"/>
          <p14:tracePt t="84119" x="10452100" y="4064000"/>
          <p14:tracePt t="84133" x="10464800" y="4025900"/>
          <p14:tracePt t="84150" x="10471150" y="4013200"/>
          <p14:tracePt t="84167" x="10471150" y="4000500"/>
          <p14:tracePt t="84186" x="10471150" y="3975100"/>
          <p14:tracePt t="84201" x="10471150" y="3930650"/>
          <p14:tracePt t="84218" x="10471150" y="3873500"/>
          <p14:tracePt t="84234" x="10471150" y="3829050"/>
          <p14:tracePt t="84250" x="10471150" y="3810000"/>
          <p14:tracePt t="84267" x="10471150" y="3797300"/>
          <p14:tracePt t="84301" x="10471150" y="3784600"/>
          <p14:tracePt t="84319" x="10477500" y="3765550"/>
          <p14:tracePt t="84322" x="10483850" y="3759200"/>
          <p14:tracePt t="84339" x="10483850" y="3727450"/>
          <p14:tracePt t="84354" x="10490200" y="3702050"/>
          <p14:tracePt t="84887" x="10496550" y="3683000"/>
          <p14:tracePt t="84898" x="10502900" y="3568700"/>
          <p14:tracePt t="84904" x="10502900" y="3530600"/>
          <p14:tracePt t="84919" x="10502900" y="3397250"/>
          <p14:tracePt t="84935" x="10502900" y="3365500"/>
          <p14:tracePt t="84951" x="10496550" y="3340100"/>
          <p14:tracePt t="84968" x="10471150" y="3321050"/>
          <p14:tracePt t="84986" x="10401300" y="3276600"/>
          <p14:tracePt t="85003" x="10299700" y="3194050"/>
          <p14:tracePt t="85018" x="10140950" y="3079750"/>
          <p14:tracePt t="85035" x="10026650" y="2997200"/>
          <p14:tracePt t="85058" x="9963150" y="2978150"/>
          <p14:tracePt t="85106" x="9956800" y="2978150"/>
          <p14:tracePt t="85116" x="9950450" y="2978150"/>
          <p14:tracePt t="85122" x="9931400" y="2965450"/>
          <p14:tracePt t="85135" x="9899650" y="2927350"/>
          <p14:tracePt t="85152" x="9886950" y="2914650"/>
          <p14:tracePt t="85168" x="9880600" y="2908300"/>
          <p14:tracePt t="85287" x="9880600" y="2901950"/>
          <p14:tracePt t="85298" x="9874250" y="2901950"/>
          <p14:tracePt t="85600" x="9874250" y="2895600"/>
          <p14:tracePt t="85606" x="9874250" y="2889250"/>
          <p14:tracePt t="85621" x="9829800" y="2863850"/>
          <p14:tracePt t="85638" x="9747250" y="2844800"/>
          <p14:tracePt t="85653" x="9664700" y="2838450"/>
          <p14:tracePt t="85670" x="9563100" y="2819400"/>
          <p14:tracePt t="85687" x="9493250" y="2806700"/>
          <p14:tracePt t="85703" x="9455150" y="2806700"/>
          <p14:tracePt t="85720" x="9429750" y="2806700"/>
          <p14:tracePt t="85737" x="9410700" y="2806700"/>
          <p14:tracePt t="85756" x="9404350" y="2806700"/>
          <p14:tracePt t="85782" x="9404350" y="2813050"/>
          <p14:tracePt t="85793" x="9404350" y="2819400"/>
          <p14:tracePt t="86178" x="9398000" y="2819400"/>
          <p14:tracePt t="86190" x="9391650" y="2813050"/>
          <p14:tracePt t="86197" x="9378950" y="2813050"/>
          <p14:tracePt t="86203" x="9366250" y="2813050"/>
          <p14:tracePt t="86220" x="9328150" y="2813050"/>
          <p14:tracePt t="86236" x="9258300" y="2813050"/>
          <p14:tracePt t="86238" x="9226550" y="2813050"/>
          <p14:tracePt t="86253" x="9137650" y="2813050"/>
          <p14:tracePt t="86270" x="9042400" y="2825750"/>
          <p14:tracePt t="86286" x="8966200" y="2844800"/>
          <p14:tracePt t="86303" x="8870950" y="2876550"/>
          <p14:tracePt t="86319" x="8788400" y="2908300"/>
          <p14:tracePt t="86323" x="8775700" y="2921000"/>
          <p14:tracePt t="86338" x="8756650" y="2927350"/>
          <p14:tracePt t="86671" x="8750300" y="2927350"/>
          <p14:tracePt t="86679" x="8737600" y="2927350"/>
          <p14:tracePt t="86690" x="8680450" y="2927350"/>
          <p14:tracePt t="86706" x="8585200" y="2908300"/>
          <p14:tracePt t="86722" x="8509000" y="2882900"/>
          <p14:tracePt t="86739" x="8432800" y="2857500"/>
          <p14:tracePt t="86758" x="8388350" y="2851150"/>
          <p14:tracePt t="86774" x="8299450" y="2825750"/>
          <p14:tracePt t="86790" x="8204200" y="2781300"/>
          <p14:tracePt t="86804" x="8128000" y="2755900"/>
          <p14:tracePt t="86823" x="7994650" y="2724150"/>
          <p14:tracePt t="86827" x="7962900" y="2711450"/>
          <p14:tracePt t="86838" x="7931150" y="2705100"/>
          <p14:tracePt t="86854" x="7905750" y="2705100"/>
          <p14:tracePt t="86870" x="7880350" y="2705100"/>
          <p14:tracePt t="86887" x="7842250" y="2705100"/>
          <p14:tracePt t="86911" x="7772400" y="2717800"/>
          <p14:tracePt t="86918" x="7753350" y="2730500"/>
          <p14:tracePt t="86926" x="7727950" y="2743200"/>
          <p14:tracePt t="86938" x="7702550" y="2768600"/>
          <p14:tracePt t="86953" x="7702550" y="2787650"/>
          <p14:tracePt t="86970" x="7702550" y="2813050"/>
          <p14:tracePt t="86988" x="7721600" y="2857500"/>
          <p14:tracePt t="87004" x="7842250" y="2914650"/>
          <p14:tracePt t="87006" x="7867650" y="2921000"/>
          <p14:tracePt t="87022" x="8051800" y="2908300"/>
          <p14:tracePt t="87039" x="8216900" y="2838450"/>
          <p14:tracePt t="87055" x="8305800" y="2774950"/>
          <p14:tracePt t="87070" x="8343900" y="2736850"/>
          <p14:tracePt t="87087" x="8356600" y="2724150"/>
          <p14:tracePt t="87105" x="8362950" y="2724150"/>
          <p14:tracePt t="87122" x="8362950" y="2711450"/>
          <p14:tracePt t="87137" x="8362950" y="2686050"/>
          <p14:tracePt t="87154" x="8350250" y="2641600"/>
          <p14:tracePt t="87171" x="8318500" y="2616200"/>
          <p14:tracePt t="87187" x="8280400" y="2609850"/>
          <p14:tracePt t="87205" x="8255000" y="2616200"/>
          <p14:tracePt t="87221" x="8210550" y="2622550"/>
          <p14:tracePt t="87237" x="8166100" y="2628900"/>
          <p14:tracePt t="87253" x="8115300" y="2628900"/>
          <p14:tracePt t="87272" x="8026400" y="2622550"/>
          <p14:tracePt t="87290" x="7924800" y="2622550"/>
          <p14:tracePt t="87304" x="7867650" y="2628900"/>
          <p14:tracePt t="87321" x="7823200" y="2635250"/>
          <p14:tracePt t="87338" x="7785100" y="2647950"/>
          <p14:tracePt t="87355" x="7747000" y="2654300"/>
          <p14:tracePt t="87371" x="7715250" y="2673350"/>
          <p14:tracePt t="87387" x="7689850" y="2686050"/>
          <p14:tracePt t="87404" x="7683500" y="2711450"/>
          <p14:tracePt t="87421" x="7683500" y="2755900"/>
          <p14:tracePt t="87437" x="7683500" y="2806700"/>
          <p14:tracePt t="87454" x="7708900" y="2857500"/>
          <p14:tracePt t="87471" x="7810500" y="2895600"/>
          <p14:tracePt t="87487" x="7937500" y="2876550"/>
          <p14:tracePt t="87504" x="8089900" y="2806700"/>
          <p14:tracePt t="87522" x="8210550" y="2755900"/>
          <p14:tracePt t="87538" x="8242300" y="2736850"/>
          <p14:tracePt t="87555" x="8255000" y="2724150"/>
          <p14:tracePt t="87571" x="8255000" y="2711450"/>
          <p14:tracePt t="87587" x="8255000" y="2692400"/>
          <p14:tracePt t="87604" x="8255000" y="2654300"/>
          <p14:tracePt t="87621" x="8210550" y="2552700"/>
          <p14:tracePt t="87637" x="8147050" y="2520950"/>
          <p14:tracePt t="87654" x="8083550" y="2514600"/>
          <p14:tracePt t="87671" x="8039100" y="2514600"/>
          <p14:tracePt t="87688" x="8001000" y="2514600"/>
          <p14:tracePt t="87705" x="7962900" y="2527300"/>
          <p14:tracePt t="87721" x="7937500" y="2546350"/>
          <p14:tracePt t="87738" x="7924800" y="2552700"/>
          <p14:tracePt t="87756" x="7918450" y="2559050"/>
          <p14:tracePt t="88486" x="7912100" y="2559050"/>
          <p14:tracePt t="88492" x="7918450" y="2571750"/>
          <p14:tracePt t="88507" x="8026400" y="2622550"/>
          <p14:tracePt t="88524" x="8172450" y="2654300"/>
          <p14:tracePt t="88539" x="8426450" y="2686050"/>
          <p14:tracePt t="88555" x="8674100" y="2724150"/>
          <p14:tracePt t="88574" x="9188450" y="2781300"/>
          <p14:tracePt t="88591" x="9505950" y="2787650"/>
          <p14:tracePt t="88606" x="9715500" y="2774950"/>
          <p14:tracePt t="88623" x="9798050" y="2762250"/>
          <p14:tracePt t="88639" x="9829800" y="2755900"/>
          <p14:tracePt t="88655" x="9842500" y="2749550"/>
          <p14:tracePt t="88672" x="9861550" y="2743200"/>
          <p14:tracePt t="88689" x="9912350" y="2736850"/>
          <p14:tracePt t="88705" x="9956800" y="2717800"/>
          <p14:tracePt t="88722" x="9988550" y="2705100"/>
          <p14:tracePt t="88738" x="10001250" y="2686050"/>
          <p14:tracePt t="88757" x="10001250" y="2603500"/>
          <p14:tracePt t="88772" x="9994900" y="2552700"/>
          <p14:tracePt t="88789" x="9988550" y="2489200"/>
          <p14:tracePt t="88805" x="9988550" y="2482850"/>
          <p14:tracePt t="88822" x="9982200" y="2482850"/>
          <p14:tracePt t="88910" x="9982200" y="2489200"/>
          <p14:tracePt t="88923" x="9969500" y="2527300"/>
          <p14:tracePt t="88930" x="9963150" y="2546350"/>
          <p14:tracePt t="88940" x="9950450" y="2565400"/>
          <p14:tracePt t="88955" x="9925050" y="2609850"/>
          <p14:tracePt t="88973" x="9912350" y="2647950"/>
          <p14:tracePt t="88989" x="9912350" y="2667000"/>
          <p14:tracePt t="89006" x="9912350" y="2705100"/>
          <p14:tracePt t="89022" x="9925050" y="2794000"/>
          <p14:tracePt t="89039" x="9982200" y="2851150"/>
          <p14:tracePt t="89055" x="10160000" y="2882900"/>
          <p14:tracePt t="89072" x="10388600" y="2857500"/>
          <p14:tracePt t="89089" x="10661650" y="2794000"/>
          <p14:tracePt t="89106" x="10706100" y="2781300"/>
          <p14:tracePt t="89139" x="10706100" y="2762250"/>
          <p14:tracePt t="89156" x="10693400" y="2730500"/>
          <p14:tracePt t="89173" x="10579100" y="2667000"/>
          <p14:tracePt t="89189" x="10306050" y="2597150"/>
          <p14:tracePt t="89206" x="10020300" y="2546350"/>
          <p14:tracePt t="89223" x="9740900" y="2501900"/>
          <p14:tracePt t="89239" x="9582150" y="2495550"/>
          <p14:tracePt t="89256" x="9512300" y="2520950"/>
          <p14:tracePt t="89274" x="9505950" y="2540000"/>
          <p14:tracePt t="89291" x="9505950" y="2565400"/>
          <p14:tracePt t="89308" x="9505950" y="2622550"/>
          <p14:tracePt t="89323" x="9505950" y="2692400"/>
          <p14:tracePt t="89327" x="9505950" y="2711450"/>
          <p14:tracePt t="89340" x="9537700" y="2774950"/>
          <p14:tracePt t="89355" x="9601200" y="2832100"/>
          <p14:tracePt t="89373" x="9785350" y="2851150"/>
          <p14:tracePt t="89389" x="9912350" y="2794000"/>
          <p14:tracePt t="89406" x="9963150" y="2768600"/>
          <p14:tracePt t="89422" x="9969500" y="2762250"/>
          <p14:tracePt t="89462" x="9969500" y="2755900"/>
          <p14:tracePt t="89473" x="9963150" y="2743200"/>
          <p14:tracePt t="89490" x="9861550" y="2679700"/>
          <p14:tracePt t="89506" x="9677400" y="2597150"/>
          <p14:tracePt t="89526" x="9499600" y="2540000"/>
          <p14:tracePt t="89540" x="9436100" y="2540000"/>
          <p14:tracePt t="89557" x="9429750" y="2552700"/>
          <p14:tracePt t="89573" x="9429750" y="2590800"/>
          <p14:tracePt t="89590" x="9429750" y="2635250"/>
          <p14:tracePt t="89606" x="9429750" y="2667000"/>
          <p14:tracePt t="90530" x="9436100" y="2692400"/>
          <p14:tracePt t="90535" x="9436100" y="2717800"/>
          <p14:tracePt t="90545" x="9436100" y="2889250"/>
          <p14:tracePt t="90557" x="9436100" y="3124200"/>
          <p14:tracePt t="90575" x="9486900" y="3524250"/>
          <p14:tracePt t="90591" x="9544050" y="3873500"/>
          <p14:tracePt t="90608" x="9639300" y="4191000"/>
          <p14:tracePt t="90624" x="9734550" y="4445000"/>
          <p14:tracePt t="90626" x="9747250" y="4514850"/>
          <p14:tracePt t="90641" x="9759950" y="4724400"/>
          <p14:tracePt t="90657" x="9772650" y="4927600"/>
          <p14:tracePt t="90674" x="9772650" y="5080000"/>
          <p14:tracePt t="90691" x="9779000" y="5162550"/>
          <p14:tracePt t="90708" x="9779000" y="5168900"/>
          <p14:tracePt t="90724" x="9779000" y="5162550"/>
          <p14:tracePt t="91518" x="9772650" y="5156200"/>
          <p14:tracePt t="91534" x="9772650" y="5149850"/>
          <p14:tracePt t="91546" x="9721850" y="5130800"/>
          <p14:tracePt t="91550" x="9677400" y="5118100"/>
          <p14:tracePt t="91560" x="9588500" y="5092700"/>
          <p14:tracePt t="91579" x="9378950" y="5054600"/>
          <p14:tracePt t="91591" x="9315450" y="5022850"/>
          <p14:tracePt t="91608" x="9296400" y="5010150"/>
          <p14:tracePt t="91666" x="9302750" y="5010150"/>
          <p14:tracePt t="91671" x="9315450" y="5003800"/>
          <p14:tracePt t="91675" x="9347200" y="4991100"/>
          <p14:tracePt t="91692" x="9461500" y="4978400"/>
          <p14:tracePt t="91710" x="9753600" y="4978400"/>
          <p14:tracePt t="91725" x="10001250" y="4984750"/>
          <p14:tracePt t="91742" x="10242550" y="5003800"/>
          <p14:tracePt t="91758" x="10318750" y="5003800"/>
          <p14:tracePt t="91792" x="10325100" y="5003800"/>
          <p14:tracePt t="91809" x="10325100" y="4978400"/>
          <p14:tracePt t="91826" x="10325100" y="4908550"/>
          <p14:tracePt t="91828" x="10325100" y="4889500"/>
          <p14:tracePt t="91845" x="10318750" y="4864100"/>
          <p14:tracePt t="91860" x="10306050" y="4806950"/>
          <p14:tracePt t="91875" x="10287000" y="4648200"/>
          <p14:tracePt t="91892" x="10280650" y="4546600"/>
          <p14:tracePt t="91908" x="10280650" y="4495800"/>
          <p14:tracePt t="91929" x="10280650" y="4489450"/>
          <p14:tracePt t="92069" x="10280650" y="4483100"/>
          <p14:tracePt t="92073" x="10280650" y="4476750"/>
          <p14:tracePt t="92081" x="10280650" y="4470400"/>
          <p14:tracePt t="92105" x="10280650" y="4464050"/>
          <p14:tracePt t="92129" x="10280650" y="4457700"/>
          <p14:tracePt t="92142" x="10274300" y="4451350"/>
          <p14:tracePt t="92147" x="10261600" y="4445000"/>
          <p14:tracePt t="92158" x="10217150" y="4438650"/>
          <p14:tracePt t="92176" x="10128250" y="4438650"/>
          <p14:tracePt t="92193" x="10033000" y="4445000"/>
          <p14:tracePt t="92210" x="9963150" y="4464050"/>
          <p14:tracePt t="92226" x="9918700" y="4508500"/>
          <p14:tracePt t="92245" x="9899650" y="4527550"/>
          <p14:tracePt t="92259" x="9880600" y="4552950"/>
          <p14:tracePt t="92276" x="9874250" y="4572000"/>
          <p14:tracePt t="92294" x="9874250" y="4622800"/>
          <p14:tracePt t="92309" x="9874250" y="4718050"/>
          <p14:tracePt t="92326" x="9931400" y="4826000"/>
          <p14:tracePt t="92343" x="10026650" y="4908550"/>
          <p14:tracePt t="92359" x="10198100" y="4959350"/>
          <p14:tracePt t="92376" x="10363200" y="4953000"/>
          <p14:tracePt t="92393" x="10572750" y="4870450"/>
          <p14:tracePt t="92409" x="10839450" y="4679950"/>
          <p14:tracePt t="92429" x="11010900" y="4572000"/>
          <p14:tracePt t="92446" x="11087100" y="4527550"/>
          <p14:tracePt t="92462" x="11131550" y="4508500"/>
          <p14:tracePt t="92478" x="11150600" y="4483100"/>
          <p14:tracePt t="92494" x="11156950" y="4457700"/>
          <p14:tracePt t="92511" x="11156950" y="4419600"/>
          <p14:tracePt t="92526" x="11156950" y="4337050"/>
          <p14:tracePt t="92543" x="11093450" y="4286250"/>
          <p14:tracePt t="92559" x="10960100" y="4286250"/>
          <p14:tracePt t="92576" x="10699750" y="4324350"/>
          <p14:tracePt t="92593" x="10420350" y="4406900"/>
          <p14:tracePt t="92610" x="10261600" y="4445000"/>
          <p14:tracePt t="92626" x="10160000" y="4451350"/>
          <p14:tracePt t="92642" x="10102850" y="4495800"/>
          <p14:tracePt t="92659" x="10071100" y="4572000"/>
          <p14:tracePt t="92677" x="10058400" y="4660900"/>
          <p14:tracePt t="92693" x="10058400" y="4724400"/>
          <p14:tracePt t="92710" x="10071100" y="4787900"/>
          <p14:tracePt t="92725" x="10147300" y="4883150"/>
          <p14:tracePt t="92742" x="10287000" y="4946650"/>
          <p14:tracePt t="92759" x="10464800" y="4965700"/>
          <p14:tracePt t="92777" x="10661650" y="4965700"/>
          <p14:tracePt t="92793" x="10744200" y="4940300"/>
          <p14:tracePt t="92809" x="10769600" y="4914900"/>
          <p14:tracePt t="92826" x="10775950" y="4908550"/>
          <p14:tracePt t="92843" x="10775950" y="4902200"/>
          <p14:tracePt t="92860" x="10775950" y="4876800"/>
          <p14:tracePt t="92876" x="10769600" y="4806950"/>
          <p14:tracePt t="92893" x="10668000" y="4654550"/>
          <p14:tracePt t="92910" x="10547350" y="4584700"/>
          <p14:tracePt t="92929" x="10356850" y="4565650"/>
          <p14:tracePt t="92944" x="10261600" y="4559300"/>
          <p14:tracePt t="92959" x="10134600" y="4559300"/>
          <p14:tracePt t="92976" x="9994900" y="4578350"/>
          <p14:tracePt t="92993" x="9886950" y="4616450"/>
          <p14:tracePt t="93009" x="9855200" y="4641850"/>
          <p14:tracePt t="93026" x="9855200" y="4667250"/>
          <p14:tracePt t="93043" x="9861550" y="4718050"/>
          <p14:tracePt t="93059" x="9931400" y="4787900"/>
          <p14:tracePt t="93077" x="10077450" y="4832350"/>
          <p14:tracePt t="93093" x="10331450" y="4838700"/>
          <p14:tracePt t="93110" x="10610850" y="4826000"/>
          <p14:tracePt t="93126" x="10839450" y="4781550"/>
          <p14:tracePt t="93144" x="10922000" y="4730750"/>
          <p14:tracePt t="93159" x="10928350" y="4730750"/>
          <p14:tracePt t="93193" x="10922000" y="4724400"/>
          <p14:tracePt t="93197" x="10915650" y="4718050"/>
          <p14:tracePt t="93210" x="10864850" y="4692650"/>
          <p14:tracePt t="93226" x="10718800" y="4622800"/>
          <p14:tracePt t="93243" x="10541000" y="4572000"/>
          <p14:tracePt t="93259" x="10299700" y="4521200"/>
          <p14:tracePt t="93277" x="10115550" y="4508500"/>
          <p14:tracePt t="93293" x="10077450" y="4527550"/>
          <p14:tracePt t="93310" x="10077450" y="4591050"/>
          <p14:tracePt t="93327" x="10096500" y="4673600"/>
          <p14:tracePt t="93330" x="10096500" y="4686300"/>
          <p14:tracePt t="93343" x="10121900" y="4737100"/>
          <p14:tracePt t="93360" x="10172700" y="4794250"/>
          <p14:tracePt t="93376" x="10255250" y="4857750"/>
          <p14:tracePt t="93393" x="10433050" y="4895850"/>
          <p14:tracePt t="93410" x="10610850" y="4902200"/>
          <p14:tracePt t="93427" x="10731500" y="4876800"/>
          <p14:tracePt t="93443" x="10756900" y="4870450"/>
          <p14:tracePt t="93477" x="10763250" y="4870450"/>
          <p14:tracePt t="93494" x="10763250" y="4876800"/>
          <p14:tracePt t="93510" x="10744200" y="4902200"/>
          <p14:tracePt t="93526" x="10680700" y="4921250"/>
          <p14:tracePt t="93543" x="10528300" y="4940300"/>
          <p14:tracePt t="93560" x="10375900" y="4940300"/>
          <p14:tracePt t="93577" x="10191750" y="4940300"/>
          <p14:tracePt t="93593" x="10064750" y="4940300"/>
          <p14:tracePt t="93610" x="9937750" y="4965700"/>
          <p14:tracePt t="93627" x="9817100" y="5016500"/>
          <p14:tracePt t="93644" x="9671050" y="5105400"/>
          <p14:tracePt t="93662" x="9537700" y="5168900"/>
          <p14:tracePt t="93677" x="9518650" y="5181600"/>
          <p14:tracePt t="93713" x="9531350" y="5181600"/>
          <p14:tracePt t="93727" x="9556750" y="5194300"/>
          <p14:tracePt t="94089" x="9563100" y="5187950"/>
          <p14:tracePt t="94094" x="9563100" y="5181600"/>
          <p14:tracePt t="94098" x="9563100" y="5175250"/>
          <p14:tracePt t="94111" x="9575800" y="5162550"/>
          <p14:tracePt t="94128" x="9658350" y="5149850"/>
          <p14:tracePt t="94144" x="9842500" y="5137150"/>
          <p14:tracePt t="94162" x="10109200" y="5149850"/>
          <p14:tracePt t="94177" x="10242550" y="5226050"/>
          <p14:tracePt t="94194" x="10299700" y="5302250"/>
          <p14:tracePt t="94211" x="10318750" y="5353050"/>
          <p14:tracePt t="94228" x="10337800" y="5384800"/>
          <p14:tracePt t="94244" x="10344150" y="5391150"/>
          <p14:tracePt t="94261" x="10344150" y="5372100"/>
          <p14:tracePt t="94277" x="10325100" y="5302250"/>
          <p14:tracePt t="94294" x="10236200" y="5187950"/>
          <p14:tracePt t="94311" x="10109200" y="5099050"/>
          <p14:tracePt t="94327" x="9956800" y="5035550"/>
          <p14:tracePt t="94331" x="9937750" y="5029200"/>
          <p14:tracePt t="94345" x="9817100" y="5010150"/>
          <p14:tracePt t="94361" x="9753600" y="5003800"/>
          <p14:tracePt t="94378" x="9728200" y="4991100"/>
          <p14:tracePt t="94394" x="9709150" y="4984750"/>
          <p14:tracePt t="94411" x="9677400" y="4978400"/>
          <p14:tracePt t="94430" x="9620250" y="4972050"/>
          <p14:tracePt t="94446" x="9594850" y="4972050"/>
          <p14:tracePt t="94461" x="9582150" y="4984750"/>
          <p14:tracePt t="94477" x="9582150" y="5048250"/>
          <p14:tracePt t="94494" x="9601200" y="5137150"/>
          <p14:tracePt t="94511" x="9658350" y="5226050"/>
          <p14:tracePt t="94528" x="9740900" y="5270500"/>
          <p14:tracePt t="94545" x="9817100" y="5276850"/>
          <p14:tracePt t="94561" x="9842500" y="5283200"/>
          <p14:tracePt t="94578" x="9874250" y="5283200"/>
          <p14:tracePt t="94595" x="9912350" y="5283200"/>
          <p14:tracePt t="94611" x="9944100" y="5283200"/>
          <p14:tracePt t="94628" x="9982200" y="5283200"/>
          <p14:tracePt t="94645" x="10007600" y="5257800"/>
          <p14:tracePt t="94662" x="10013950" y="5232400"/>
          <p14:tracePt t="94678" x="10013950" y="5207000"/>
          <p14:tracePt t="94695" x="10013950" y="5156200"/>
          <p14:tracePt t="94712" x="9944100" y="5073650"/>
          <p14:tracePt t="94728" x="9842500" y="5048250"/>
          <p14:tracePt t="94745" x="9721850" y="5067300"/>
          <p14:tracePt t="94761" x="9658350" y="5111750"/>
          <p14:tracePt t="94777" x="9620250" y="5149850"/>
          <p14:tracePt t="94795" x="9607550" y="5168900"/>
          <p14:tracePt t="94812" x="9601200" y="5187950"/>
          <p14:tracePt t="94830" x="9601200" y="5232400"/>
          <p14:tracePt t="94845" x="9620250" y="5314950"/>
          <p14:tracePt t="94861" x="9702800" y="5378450"/>
          <p14:tracePt t="94878" x="9836150" y="5422900"/>
          <p14:tracePt t="94895" x="9963150" y="5429250"/>
          <p14:tracePt t="94914" x="10204450" y="5365750"/>
          <p14:tracePt t="94928" x="10299700" y="5314950"/>
          <p14:tracePt t="94945" x="10382250" y="5264150"/>
          <p14:tracePt t="94961" x="10388600" y="5264150"/>
          <p14:tracePt t="94995" x="10388600" y="5251450"/>
          <p14:tracePt t="95011" x="10375900" y="5219700"/>
          <p14:tracePt t="95029" x="10280650" y="5156200"/>
          <p14:tracePt t="95045" x="10121900" y="5111750"/>
          <p14:tracePt t="95062" x="9950450" y="5099050"/>
          <p14:tracePt t="95078" x="9804400" y="5099050"/>
          <p14:tracePt t="95095" x="9740900" y="5118100"/>
          <p14:tracePt t="95111" x="9709150" y="5137150"/>
          <p14:tracePt t="95128" x="9709150" y="5143500"/>
          <p14:tracePt t="95157" x="9709150" y="5149850"/>
          <p14:tracePt t="95170" x="9709150" y="5156200"/>
          <p14:tracePt t="95179" x="9715500" y="5187950"/>
          <p14:tracePt t="95195" x="9798050" y="5270500"/>
          <p14:tracePt t="95213" x="9994900" y="5334000"/>
          <p14:tracePt t="95230" x="10160000" y="5334000"/>
          <p14:tracePt t="95246" x="10287000" y="5308600"/>
          <p14:tracePt t="95262" x="10318750" y="5295900"/>
          <p14:tracePt t="95279" x="10325100" y="5289550"/>
          <p14:tracePt t="95295" x="10325100" y="5270500"/>
          <p14:tracePt t="95314" x="10325100" y="5238750"/>
          <p14:tracePt t="95329" x="10325100" y="5213350"/>
          <p14:tracePt t="96635" x="10325100" y="5207000"/>
          <p14:tracePt t="96643" x="10318750" y="5207000"/>
          <p14:tracePt t="96652" x="10293350" y="5207000"/>
          <p14:tracePt t="96666" x="10210800" y="5251450"/>
          <p14:tracePt t="96681" x="10109200" y="5327650"/>
          <p14:tracePt t="96697" x="9982200" y="5435600"/>
          <p14:tracePt t="96714" x="9874250" y="5524500"/>
          <p14:tracePt t="96732" x="9721850" y="5626100"/>
          <p14:tracePt t="96747" x="9525000" y="5746750"/>
          <p14:tracePt t="96749" x="9455150" y="5784850"/>
          <p14:tracePt t="96767" x="9296400" y="5848350"/>
          <p14:tracePt t="96780" x="9124950" y="5911850"/>
          <p14:tracePt t="96797" x="8921750" y="5988050"/>
          <p14:tracePt t="96813" x="8782050" y="6019800"/>
          <p14:tracePt t="96830" x="8623300" y="6038850"/>
          <p14:tracePt t="96833" x="8578850" y="6038850"/>
          <p14:tracePt t="96847" x="8426450" y="6038850"/>
          <p14:tracePt t="96863" x="8223250" y="5969000"/>
          <p14:tracePt t="96880" x="8070850" y="5854700"/>
          <p14:tracePt t="96897" x="7950200" y="5651500"/>
          <p14:tracePt t="96913" x="7899400" y="5518150"/>
          <p14:tracePt t="96930" x="7886700" y="5492750"/>
          <p14:tracePt t="96963" x="7886700" y="5480050"/>
          <p14:tracePt t="96981" x="7867650" y="5454650"/>
          <p14:tracePt t="96997" x="7823200" y="5429250"/>
          <p14:tracePt t="97014" x="7772400" y="5410200"/>
          <p14:tracePt t="97030" x="7715250" y="5403850"/>
          <p14:tracePt t="97047" x="7670800" y="5391150"/>
          <p14:tracePt t="97063" x="7594600" y="5391150"/>
          <p14:tracePt t="97081" x="7524750" y="5378450"/>
          <p14:tracePt t="97097" x="7467600" y="5365750"/>
          <p14:tracePt t="97113" x="7391400" y="5334000"/>
          <p14:tracePt t="97130" x="7315200" y="5295900"/>
          <p14:tracePt t="97147" x="7239000" y="5264150"/>
          <p14:tracePt t="97163" x="7194550" y="5232400"/>
          <p14:tracePt t="97180" x="7188200" y="5232400"/>
          <p14:tracePt t="97198" x="7188200" y="5219700"/>
          <p14:tracePt t="97455" x="7188200" y="5213350"/>
          <p14:tracePt t="97465" x="7188200" y="5200650"/>
          <p14:tracePt t="97470" x="7188200" y="5181600"/>
          <p14:tracePt t="97483" x="7188200" y="5130800"/>
          <p14:tracePt t="97498" x="7188200" y="5048250"/>
          <p14:tracePt t="97515" x="7188200" y="5010150"/>
          <p14:tracePt t="97533" x="7188200" y="4972050"/>
          <p14:tracePt t="97548" x="7175500" y="4895850"/>
          <p14:tracePt t="97565" x="7162800" y="4692650"/>
          <p14:tracePt t="97581" x="7162800" y="4552950"/>
          <p14:tracePt t="97598" x="7175500" y="4464050"/>
          <p14:tracePt t="97615" x="7200900" y="4387850"/>
          <p14:tracePt t="97631" x="7213600" y="4368800"/>
          <p14:tracePt t="97669" x="7213600" y="4362450"/>
          <p14:tracePt t="97685" x="7213600" y="4356100"/>
          <p14:tracePt t="97729" x="7219950" y="4356100"/>
          <p14:tracePt t="97733" x="7226300" y="4362450"/>
          <p14:tracePt t="97748" x="7302500" y="4387850"/>
          <p14:tracePt t="97765" x="7543800" y="4451350"/>
          <p14:tracePt t="97781" x="7734300" y="4476750"/>
          <p14:tracePt t="97798" x="7937500" y="4476750"/>
          <p14:tracePt t="97815" x="8096250" y="4457700"/>
          <p14:tracePt t="97831" x="8166100" y="4445000"/>
          <p14:tracePt t="97834" x="8172450" y="4445000"/>
          <p14:tracePt t="97847" x="8185150" y="4457700"/>
          <p14:tracePt t="97865" x="8197850" y="4495800"/>
          <p14:tracePt t="97882" x="8204200" y="4521200"/>
          <p14:tracePt t="97919" x="8204200" y="4514850"/>
          <p14:tracePt t="97931" x="8172450" y="4483100"/>
          <p14:tracePt t="97949" x="8001000" y="4413250"/>
          <p14:tracePt t="97966" x="7823200" y="4387850"/>
          <p14:tracePt t="97982" x="7607300" y="4387850"/>
          <p14:tracePt t="97998" x="7442200" y="4406900"/>
          <p14:tracePt t="98016" x="7308850" y="4445000"/>
          <p14:tracePt t="98031" x="7219950" y="4489450"/>
          <p14:tracePt t="98049" x="7124700" y="4533900"/>
          <p14:tracePt t="98066" x="7099300" y="4552950"/>
          <p14:tracePt t="98083" x="7099300" y="4565650"/>
          <p14:tracePt t="98100" x="7112000" y="4610100"/>
          <p14:tracePt t="98103" x="7137400" y="4629150"/>
          <p14:tracePt t="98119" x="7251700" y="4686300"/>
          <p14:tracePt t="98132" x="7416800" y="4711700"/>
          <p14:tracePt t="98133" x="7435850" y="4711700"/>
          <p14:tracePt t="98149" x="7588250" y="4737100"/>
          <p14:tracePt t="98165" x="7689850" y="4775200"/>
          <p14:tracePt t="98181" x="7766050" y="4800600"/>
          <p14:tracePt t="98198" x="7810500" y="4800600"/>
          <p14:tracePt t="98215" x="7829550" y="4800600"/>
          <p14:tracePt t="98274" x="7823200" y="4800600"/>
          <p14:tracePt t="98279" x="7804150" y="4787900"/>
          <p14:tracePt t="98284" x="7797800" y="4787900"/>
          <p14:tracePt t="98299" x="7658100" y="4781550"/>
          <p14:tracePt t="98316" x="7480300" y="4781550"/>
          <p14:tracePt t="98334" x="7194550" y="4775200"/>
          <p14:tracePt t="98341" x="7073900" y="4768850"/>
          <p14:tracePt t="98350" x="6959600" y="4768850"/>
          <p14:tracePt t="98365" x="6838950" y="4768850"/>
          <p14:tracePt t="98381" x="6800850" y="4781550"/>
          <p14:tracePt t="98398" x="6794500" y="4781550"/>
          <p14:tracePt t="98416" x="6794500" y="4787900"/>
          <p14:tracePt t="98432" x="6794500" y="4794250"/>
          <p14:tracePt t="98449" x="6807200" y="4826000"/>
          <p14:tracePt t="98465" x="6826250" y="4857750"/>
          <p14:tracePt t="98481" x="6826250" y="4864100"/>
          <p14:tracePt t="99924" x="6832600" y="4864100"/>
          <p14:tracePt t="99932" x="6851650" y="4851400"/>
          <p14:tracePt t="99937" x="6870700" y="4832350"/>
          <p14:tracePt t="99951" x="6959600" y="4813300"/>
          <p14:tracePt t="99970" x="7156450" y="4838700"/>
          <p14:tracePt t="99984" x="7315200" y="4876800"/>
          <p14:tracePt t="100002" x="7594600" y="4972050"/>
          <p14:tracePt t="100018" x="7734300" y="5080000"/>
          <p14:tracePt t="100034" x="7791450" y="5175250"/>
          <p14:tracePt t="100050" x="7848600" y="5340350"/>
          <p14:tracePt t="100068" x="7893050" y="5441950"/>
          <p14:tracePt t="100087" x="7950200" y="5543550"/>
          <p14:tracePt t="100103" x="7981950" y="5600700"/>
          <p14:tracePt t="100120" x="8051800" y="5651500"/>
          <p14:tracePt t="100135" x="8128000" y="5670550"/>
          <p14:tracePt t="100151" x="8216900" y="5670550"/>
          <p14:tracePt t="100169" x="8293100" y="5670550"/>
          <p14:tracePt t="100184" x="8337550" y="5676900"/>
          <p14:tracePt t="100201" x="8369300" y="5683250"/>
          <p14:tracePt t="100218" x="8407400" y="5683250"/>
          <p14:tracePt t="100235" x="8464550" y="5683250"/>
          <p14:tracePt t="100251" x="8515350" y="5664200"/>
          <p14:tracePt t="100267" x="8540750" y="5632450"/>
          <p14:tracePt t="100286" x="8572500" y="5581650"/>
          <p14:tracePt t="100300" x="8585200" y="5530850"/>
          <p14:tracePt t="100319" x="8597900" y="5454650"/>
          <p14:tracePt t="100321" x="8597900" y="5448300"/>
          <p14:tracePt t="100353" x="8597900" y="5441950"/>
          <p14:tracePt t="100365" x="8597900" y="5435600"/>
          <p14:tracePt t="100369" x="8597900" y="5422900"/>
          <p14:tracePt t="100385" x="8578850" y="5308600"/>
          <p14:tracePt t="100400" x="8496300" y="5162550"/>
          <p14:tracePt t="100417" x="8312150" y="4965700"/>
          <p14:tracePt t="100434" x="8102600" y="4857750"/>
          <p14:tracePt t="100450" x="7931150" y="4819650"/>
          <p14:tracePt t="100468" x="7861300" y="4819650"/>
          <p14:tracePt t="100484" x="7810500" y="4826000"/>
          <p14:tracePt t="100501" x="7778750" y="4851400"/>
          <p14:tracePt t="100517" x="7747000" y="4864100"/>
          <p14:tracePt t="100534" x="7715250" y="4883150"/>
          <p14:tracePt t="100550" x="7696200" y="4908550"/>
          <p14:tracePt t="100567" x="7696200" y="4933950"/>
          <p14:tracePt t="100583" x="7702550" y="4991100"/>
          <p14:tracePt t="100600" x="7772400" y="5080000"/>
          <p14:tracePt t="100617" x="7905750" y="5149850"/>
          <p14:tracePt t="100633" x="8096250" y="5162550"/>
          <p14:tracePt t="100650" x="8261350" y="5149850"/>
          <p14:tracePt t="100667" x="8445500" y="5086350"/>
          <p14:tracePt t="100683" x="8534400" y="5041900"/>
          <p14:tracePt t="100701" x="8547100" y="5029200"/>
          <p14:tracePt t="100718" x="8547100" y="5003800"/>
          <p14:tracePt t="100735" x="8547100" y="4991100"/>
          <p14:tracePt t="100751" x="8547100" y="4978400"/>
          <p14:tracePt t="100768" x="8509000" y="4927600"/>
          <p14:tracePt t="100786" x="8331200" y="4845050"/>
          <p14:tracePt t="100802" x="8121650" y="4845050"/>
          <p14:tracePt t="100818" x="7962900" y="4876800"/>
          <p14:tracePt t="100820" x="7943850" y="4876800"/>
          <p14:tracePt t="100835" x="7912100" y="4895850"/>
          <p14:tracePt t="100851" x="7905750" y="4902200"/>
          <p14:tracePt t="100868" x="7867650" y="4927600"/>
          <p14:tracePt t="100885" x="7766050" y="5022850"/>
          <p14:tracePt t="100901" x="7689850" y="5124450"/>
          <p14:tracePt t="100918" x="7677150" y="5194300"/>
          <p14:tracePt t="100934" x="7677150" y="5238750"/>
          <p14:tracePt t="100951" x="7708900" y="5289550"/>
          <p14:tracePt t="100968" x="7804150" y="5340350"/>
          <p14:tracePt t="100987" x="7981950" y="5353050"/>
          <p14:tracePt t="100990" x="8045450" y="5353050"/>
          <p14:tracePt t="101002" x="8159750" y="5353050"/>
          <p14:tracePt t="101018" x="8331200" y="5334000"/>
          <p14:tracePt t="101035" x="8477250" y="5264150"/>
          <p14:tracePt t="101055" x="8547100" y="5187950"/>
          <p14:tracePt t="101068" x="8553450" y="5168900"/>
          <p14:tracePt t="101085" x="8553450" y="5137150"/>
          <p14:tracePt t="101101" x="8528050" y="5080000"/>
          <p14:tracePt t="101117" x="8445500" y="5054600"/>
          <p14:tracePt t="101134" x="8337550" y="5054600"/>
          <p14:tracePt t="101152" x="8223250" y="5080000"/>
          <p14:tracePt t="101169" x="8045450" y="5105400"/>
          <p14:tracePt t="101170" x="7975600" y="5105400"/>
          <p14:tracePt t="101186" x="7823200" y="5111750"/>
          <p14:tracePt t="101203" x="7747000" y="5111750"/>
          <p14:tracePt t="101219" x="7708900" y="5130800"/>
          <p14:tracePt t="101235" x="7708900" y="5168900"/>
          <p14:tracePt t="101254" x="7727950" y="5264150"/>
          <p14:tracePt t="101269" x="7791450" y="5365750"/>
          <p14:tracePt t="101285" x="7861300" y="5441950"/>
          <p14:tracePt t="101301" x="7950200" y="5499100"/>
          <p14:tracePt t="101319" x="8083550" y="5524500"/>
          <p14:tracePt t="101321" x="8102600" y="5524500"/>
          <p14:tracePt t="101335" x="8223250" y="5486400"/>
          <p14:tracePt t="101354" x="8356600" y="5435600"/>
          <p14:tracePt t="101369" x="8388350" y="5422900"/>
          <p14:tracePt t="106235" x="8388350" y="5416550"/>
          <p14:tracePt t="106249" x="8331200" y="5391150"/>
          <p14:tracePt t="106258" x="8286750" y="5365750"/>
          <p14:tracePt t="106274" x="8147050" y="5353050"/>
          <p14:tracePt t="106290" x="7994650" y="5353050"/>
          <p14:tracePt t="106307" x="7829550" y="5334000"/>
          <p14:tracePt t="106324" x="7696200" y="5289550"/>
          <p14:tracePt t="106329" x="7600950" y="5264150"/>
          <p14:tracePt t="106341" x="7448550" y="5264150"/>
          <p14:tracePt t="106357" x="7226300" y="5251450"/>
          <p14:tracePt t="106374" x="6959600" y="5181600"/>
          <p14:tracePt t="106391" x="6711950" y="5073650"/>
          <p14:tracePt t="106407" x="6470650" y="4940300"/>
          <p14:tracePt t="106424" x="6343650" y="4870450"/>
          <p14:tracePt t="106441" x="6286500" y="4845050"/>
          <p14:tracePt t="106490" x="6286500" y="4851400"/>
          <p14:tracePt t="142667" x="6286500" y="4845050"/>
          <p14:tracePt t="142676" x="6286500" y="4832350"/>
          <p14:tracePt t="142683" x="6286500" y="4819650"/>
          <p14:tracePt t="142693" x="6286500" y="4794250"/>
          <p14:tracePt t="142710" x="6286500" y="4762500"/>
          <p14:tracePt t="142727" x="6286500" y="4749800"/>
          <p14:tracePt t="142743" x="6292850" y="4743450"/>
          <p14:tracePt t="142777" x="6292850" y="4737100"/>
          <p14:tracePt t="142793" x="6292850" y="4730750"/>
          <p14:tracePt t="142810" x="6292850" y="4692650"/>
          <p14:tracePt t="142827" x="6292850" y="4622800"/>
          <p14:tracePt t="142832" x="6299200" y="4578350"/>
          <p14:tracePt t="142842" x="6311900" y="4533900"/>
          <p14:tracePt t="142859" x="6350000" y="4432300"/>
          <p14:tracePt t="142877" x="6381750" y="4337050"/>
          <p14:tracePt t="142893" x="6381750" y="4298950"/>
          <p14:tracePt t="142909" x="6381750" y="4279900"/>
          <p14:tracePt t="142926" x="6381750" y="4222750"/>
          <p14:tracePt t="142943" x="6330950" y="4083050"/>
          <p14:tracePt t="142961" x="6172200" y="3810000"/>
          <p14:tracePt t="142978" x="5975350" y="3556000"/>
          <p14:tracePt t="142993" x="5683250" y="3327400"/>
          <p14:tracePt t="143009" x="5264150" y="3098800"/>
          <p14:tracePt t="143026" x="4743450" y="2965450"/>
          <p14:tracePt t="143043" x="4260850" y="2921000"/>
          <p14:tracePt t="143060" x="3968750" y="2895600"/>
          <p14:tracePt t="143076" x="3810000" y="2895600"/>
          <p14:tracePt t="143077" x="3778250" y="2895600"/>
          <p14:tracePt t="143093" x="3613150" y="2978150"/>
          <p14:tracePt t="143109" x="3467100" y="3060700"/>
          <p14:tracePt t="143125" x="3155950" y="3194050"/>
          <p14:tracePt t="143143" x="2876550" y="3308350"/>
          <p14:tracePt t="143159" x="2641600" y="3422650"/>
          <p14:tracePt t="143176" x="2514600" y="3498850"/>
          <p14:tracePt t="143193" x="2425700" y="3600450"/>
          <p14:tracePt t="143209" x="2330450" y="3759200"/>
          <p14:tracePt t="143226" x="2209800" y="3956050"/>
          <p14:tracePt t="143243" x="2095500" y="4159250"/>
          <p14:tracePt t="143259" x="2019300" y="4343400"/>
          <p14:tracePt t="143277" x="1981200" y="4559300"/>
          <p14:tracePt t="143293" x="1968500" y="4730750"/>
          <p14:tracePt t="143309" x="1968500" y="4953000"/>
          <p14:tracePt t="143326" x="2000250" y="5175250"/>
          <p14:tracePt t="143329" x="2012950" y="5226050"/>
          <p14:tracePt t="143346" x="2133600" y="5397500"/>
          <p14:tracePt t="143362" x="2343150" y="5505450"/>
          <p14:tracePt t="143378" x="2584450" y="5543550"/>
          <p14:tracePt t="143395" x="2895600" y="5543550"/>
          <p14:tracePt t="143410" x="3219450" y="5556250"/>
          <p14:tracePt t="143429" x="3632200" y="5676900"/>
          <p14:tracePt t="143443" x="3854450" y="5746750"/>
          <p14:tracePt t="143461" x="4165600" y="5867400"/>
          <p14:tracePt t="143478" x="4464050" y="5873750"/>
          <p14:tracePt t="143493" x="4787900" y="5727700"/>
          <p14:tracePt t="143510" x="5264150" y="5308600"/>
          <p14:tracePt t="143527" x="5638800" y="4864100"/>
          <p14:tracePt t="143543" x="5816600" y="4635500"/>
          <p14:tracePt t="143560" x="5899150" y="4508500"/>
          <p14:tracePt t="143577" x="5930900" y="4438650"/>
          <p14:tracePt t="143595" x="5930900" y="4394200"/>
          <p14:tracePt t="143613" x="5924550" y="4292600"/>
          <p14:tracePt t="143630" x="5880100" y="4044950"/>
          <p14:tracePt t="143644" x="5842000" y="3930650"/>
          <p14:tracePt t="143646" x="5829300" y="3898900"/>
          <p14:tracePt t="143662" x="5721350" y="3746500"/>
          <p14:tracePt t="143677" x="5575300" y="3625850"/>
          <p14:tracePt t="143694" x="5410200" y="3543300"/>
          <p14:tracePt t="143710" x="5099050" y="3448050"/>
          <p14:tracePt t="143727" x="4730750" y="3359150"/>
          <p14:tracePt t="143744" x="4298950" y="3308350"/>
          <p14:tracePt t="143761" x="3873500" y="3359150"/>
          <p14:tracePt t="143777" x="3606800" y="3467100"/>
          <p14:tracePt t="143794" x="3397250" y="3587750"/>
          <p14:tracePt t="143810" x="3282950" y="3695700"/>
          <p14:tracePt t="143827" x="3194050" y="3822700"/>
          <p14:tracePt t="143831" x="3155950" y="3873500"/>
          <p14:tracePt t="143844" x="3086100" y="3987800"/>
          <p14:tracePt t="143860" x="3016250" y="4159250"/>
          <p14:tracePt t="143877" x="2952750" y="4489450"/>
          <p14:tracePt t="143894" x="2933700" y="4787900"/>
          <p14:tracePt t="143913" x="2933700" y="5168900"/>
          <p14:tracePt t="143927" x="2978150" y="5575300"/>
          <p14:tracePt t="143945" x="3079750" y="6007100"/>
          <p14:tracePt t="143960" x="3175000" y="6248400"/>
          <p14:tracePt t="143977" x="3378200" y="6515100"/>
          <p14:tracePt t="143994" x="3600450" y="6616700"/>
          <p14:tracePt t="144012" x="3905250" y="6616700"/>
          <p14:tracePt t="144029" x="4254500" y="6489700"/>
          <p14:tracePt t="144045" x="4464050" y="6362700"/>
          <p14:tracePt t="144061" x="4591050" y="6299200"/>
          <p14:tracePt t="144078" x="4686300" y="6267450"/>
          <p14:tracePt t="144095" x="4813300" y="6229350"/>
          <p14:tracePt t="144111" x="4978400" y="6146800"/>
          <p14:tracePt t="144128" x="5213350" y="5956300"/>
          <p14:tracePt t="144144" x="5391150" y="5683250"/>
          <p14:tracePt t="144145" x="5429250" y="5607050"/>
          <p14:tracePt t="144164" x="5499100" y="5308600"/>
          <p14:tracePt t="144179" x="5518150" y="5054600"/>
          <p14:tracePt t="144197" x="5518150" y="4895850"/>
          <p14:tracePt t="144212" x="5480050" y="4730750"/>
          <p14:tracePt t="144230" x="5384800" y="4521200"/>
          <p14:tracePt t="144245" x="5276850" y="4349750"/>
          <p14:tracePt t="144261" x="5175250" y="4241800"/>
          <p14:tracePt t="144278" x="5048250" y="4159250"/>
          <p14:tracePt t="144295" x="4902200" y="4095750"/>
          <p14:tracePt t="144312" x="4730750" y="4051300"/>
          <p14:tracePt t="144329" x="4406900" y="3987800"/>
          <p14:tracePt t="144334" x="4330700" y="3975100"/>
          <p14:tracePt t="144345" x="4152900" y="3968750"/>
          <p14:tracePt t="144361" x="3937000" y="3968750"/>
          <p14:tracePt t="144377" x="3752850" y="4019550"/>
          <p14:tracePt t="144394" x="3606800" y="4102100"/>
          <p14:tracePt t="144411" x="3467100" y="4260850"/>
          <p14:tracePt t="144427" x="3352800" y="4438650"/>
          <p14:tracePt t="144444" x="3270250" y="4591050"/>
          <p14:tracePt t="144461" x="3219450" y="4692650"/>
          <p14:tracePt t="144477" x="3213100" y="4775200"/>
          <p14:tracePt t="144494" x="3219450" y="4889500"/>
          <p14:tracePt t="144511" x="3289300" y="5067300"/>
          <p14:tracePt t="144527" x="3498850" y="5346700"/>
          <p14:tracePt t="144546" x="3905250" y="5664200"/>
          <p14:tracePt t="144561" x="4203700" y="5772150"/>
          <p14:tracePt t="144578" x="4502150" y="5772150"/>
          <p14:tracePt t="144594" x="4806950" y="5626100"/>
          <p14:tracePt t="144611" x="5137150" y="5334000"/>
          <p14:tracePt t="144628" x="5518150" y="4876800"/>
          <p14:tracePt t="144646" x="5810250" y="4457700"/>
          <p14:tracePt t="144663" x="5930900" y="4229100"/>
          <p14:tracePt t="144679" x="5949950" y="4127500"/>
          <p14:tracePt t="144698" x="5905500" y="4019550"/>
          <p14:tracePt t="144713" x="5784850" y="3905250"/>
          <p14:tracePt t="144730" x="5581650" y="3765550"/>
          <p14:tracePt t="144746" x="5346700" y="3613150"/>
          <p14:tracePt t="144764" x="5035550" y="3429000"/>
          <p14:tracePt t="144778" x="4692650" y="3295650"/>
          <p14:tracePt t="144797" x="4349750" y="3251200"/>
          <p14:tracePt t="144813" x="4178300" y="3251200"/>
          <p14:tracePt t="144829" x="3981450" y="3251200"/>
          <p14:tracePt t="144834" x="3943350" y="3263900"/>
          <p14:tracePt t="144844" x="3822700" y="3333750"/>
          <p14:tracePt t="144861" x="3651250" y="3492500"/>
          <p14:tracePt t="144878" x="3460750" y="3702050"/>
          <p14:tracePt t="144895" x="3340100" y="3892550"/>
          <p14:tracePt t="144913" x="3251200" y="4121150"/>
          <p14:tracePt t="144928" x="3213100" y="4311650"/>
          <p14:tracePt t="144945" x="3213100" y="4527550"/>
          <p14:tracePt t="144961" x="3270250" y="4718050"/>
          <p14:tracePt t="144978" x="3333750" y="4895850"/>
          <p14:tracePt t="144995" x="3429000" y="5080000"/>
          <p14:tracePt t="145011" x="3613150" y="5219700"/>
          <p14:tracePt t="145029" x="3892550" y="5283200"/>
          <p14:tracePt t="145045" x="4191000" y="5276850"/>
          <p14:tracePt t="145061" x="4476750" y="5194300"/>
          <p14:tracePt t="145078" x="4806950" y="5010150"/>
          <p14:tracePt t="145094" x="5086350" y="4775200"/>
          <p14:tracePt t="145112" x="5372100" y="4438650"/>
          <p14:tracePt t="145129" x="5549900" y="4140200"/>
          <p14:tracePt t="145145" x="5600700" y="3994150"/>
          <p14:tracePt t="145161" x="5600700" y="3905250"/>
          <p14:tracePt t="145179" x="5575300" y="3771900"/>
          <p14:tracePt t="145195" x="5486400" y="3619500"/>
          <p14:tracePt t="145215" x="5308600" y="3511550"/>
          <p14:tracePt t="145219" x="5270500" y="3498850"/>
          <p14:tracePt t="145230" x="5137150" y="3454400"/>
          <p14:tracePt t="145246" x="4838700" y="3416300"/>
          <p14:tracePt t="145262" x="4559300" y="3416300"/>
          <p14:tracePt t="145279" x="4362450" y="3454400"/>
          <p14:tracePt t="145296" x="4178300" y="3536950"/>
          <p14:tracePt t="145313" x="3981450" y="3695700"/>
          <p14:tracePt t="145329" x="3835400" y="3841750"/>
          <p14:tracePt t="145345" x="3746500" y="3956050"/>
          <p14:tracePt t="145362" x="3689350" y="4102100"/>
          <p14:tracePt t="145378" x="3644900" y="4330700"/>
          <p14:tracePt t="145395" x="3613150" y="4552950"/>
          <p14:tracePt t="145412" x="3613150" y="4781550"/>
          <p14:tracePt t="145429" x="3714750" y="5060950"/>
          <p14:tracePt t="145445" x="3879850" y="5238750"/>
          <p14:tracePt t="145462" x="4159250" y="5353050"/>
          <p14:tracePt t="145480" x="4476750" y="5397500"/>
          <p14:tracePt t="145497" x="4902200" y="5397500"/>
          <p14:tracePt t="145513" x="5226050" y="5302250"/>
          <p14:tracePt t="145529" x="5441950" y="5168900"/>
          <p14:tracePt t="145546" x="5626100" y="4984750"/>
          <p14:tracePt t="145565" x="5753100" y="4800600"/>
          <p14:tracePt t="145581" x="5842000" y="4565650"/>
          <p14:tracePt t="145599" x="5842000" y="4387850"/>
          <p14:tracePt t="145615" x="5810250" y="4222750"/>
          <p14:tracePt t="145634" x="5670550" y="4044950"/>
          <p14:tracePt t="145645" x="5441950" y="3917950"/>
          <p14:tracePt t="145662" x="5080000" y="3822700"/>
          <p14:tracePt t="145679" x="4679950" y="3810000"/>
          <p14:tracePt t="145696" x="4235450" y="3879850"/>
          <p14:tracePt t="145712" x="3917950" y="3994150"/>
          <p14:tracePt t="145713" x="3816350" y="4044950"/>
          <p14:tracePt t="145729" x="3556000" y="4171950"/>
          <p14:tracePt t="145746" x="3409950" y="4279900"/>
          <p14:tracePt t="145763" x="3333750" y="4356100"/>
          <p14:tracePt t="145779" x="3295650" y="4451350"/>
          <p14:tracePt t="145795" x="3270250" y="4597400"/>
          <p14:tracePt t="145813" x="3251200" y="4902200"/>
          <p14:tracePt t="145829" x="3270250" y="5181600"/>
          <p14:tracePt t="145847" x="3378200" y="5429250"/>
          <p14:tracePt t="145866" x="3613150" y="5645150"/>
          <p14:tracePt t="145882" x="3860800" y="5689600"/>
          <p14:tracePt t="145897" x="4083050" y="5651500"/>
          <p14:tracePt t="145913" x="4318000" y="5518150"/>
          <p14:tracePt t="145930" x="4514850" y="5378450"/>
          <p14:tracePt t="145948" x="4679950" y="5207000"/>
          <p14:tracePt t="145962" x="4851400" y="4933950"/>
          <p14:tracePt t="145979" x="4959350" y="4654550"/>
          <p14:tracePt t="145995" x="5003800" y="4413250"/>
          <p14:tracePt t="146013" x="5016500" y="4210050"/>
          <p14:tracePt t="146029" x="4978400" y="4089400"/>
          <p14:tracePt t="146045" x="4838700" y="3917950"/>
          <p14:tracePt t="146063" x="4629150" y="3797300"/>
          <p14:tracePt t="146079" x="4368800" y="3708400"/>
          <p14:tracePt t="146096" x="4127500" y="3689350"/>
          <p14:tracePt t="146113" x="3905250" y="3727450"/>
          <p14:tracePt t="146129" x="3740150" y="3784600"/>
          <p14:tracePt t="146146" x="3638550" y="3829050"/>
          <p14:tracePt t="146163" x="3562350" y="3892550"/>
          <p14:tracePt t="146179" x="3517900" y="3975100"/>
          <p14:tracePt t="146196" x="3479800" y="4108450"/>
          <p14:tracePt t="146197" x="3473450" y="4178300"/>
          <p14:tracePt t="146213" x="3467100" y="4356100"/>
          <p14:tracePt t="146229" x="3467100" y="4635500"/>
          <p14:tracePt t="146245" x="3479800" y="4953000"/>
          <p14:tracePt t="146262" x="3556000" y="5213350"/>
          <p14:tracePt t="146280" x="3708400" y="5378450"/>
          <p14:tracePt t="146297" x="4013200" y="5372100"/>
          <p14:tracePt t="146313" x="4286250" y="5276850"/>
          <p14:tracePt t="146329" x="4533900" y="5137150"/>
          <p14:tracePt t="146346" x="4711700" y="4959350"/>
          <p14:tracePt t="146363" x="4819650" y="4800600"/>
          <p14:tracePt t="146380" x="4895850" y="4641850"/>
          <p14:tracePt t="146398" x="4978400" y="4406900"/>
          <p14:tracePt t="146413" x="4984750" y="4248150"/>
          <p14:tracePt t="146429" x="4946650" y="4089400"/>
          <p14:tracePt t="146446" x="4851400" y="3968750"/>
          <p14:tracePt t="146463" x="4711700" y="3892550"/>
          <p14:tracePt t="146481" x="4508500" y="3860800"/>
          <p14:tracePt t="146496" x="4343400" y="3841750"/>
          <p14:tracePt t="146513" x="4152900" y="3835400"/>
          <p14:tracePt t="146530" x="4013200" y="3911600"/>
          <p14:tracePt t="146546" x="3886200" y="4000500"/>
          <p14:tracePt t="146563" x="3803650" y="4070350"/>
          <p14:tracePt t="146580" x="3771900" y="4121150"/>
          <p14:tracePt t="146596" x="3759200" y="4165600"/>
          <p14:tracePt t="146613" x="3759200" y="4171950"/>
          <p14:tracePt t="149906" x="3759200" y="4178300"/>
          <p14:tracePt t="149919" x="3759200" y="4184650"/>
          <p14:tracePt t="149931" x="3759200" y="4203700"/>
          <p14:tracePt t="149938" x="3784600" y="4248150"/>
          <p14:tracePt t="149951" x="3848100" y="4279900"/>
          <p14:tracePt t="149969" x="4000500" y="4292600"/>
          <p14:tracePt t="149987" x="4114800" y="4279900"/>
          <p14:tracePt t="150002" x="4203700" y="4273550"/>
          <p14:tracePt t="150018" x="4273550" y="4298950"/>
          <p14:tracePt t="150034" x="4318000" y="4349750"/>
          <p14:tracePt t="150050" x="4362450" y="4400550"/>
          <p14:tracePt t="150066" x="4406900" y="4419600"/>
          <p14:tracePt t="150083" x="4445000" y="4425950"/>
          <p14:tracePt t="150100" x="4502150" y="4400550"/>
          <p14:tracePt t="150117" x="4540250" y="4368800"/>
          <p14:tracePt t="150133" x="4559300" y="4356100"/>
          <p14:tracePt t="150150" x="4572000" y="4349750"/>
          <p14:tracePt t="150167" x="4584700" y="4330700"/>
          <p14:tracePt t="150183" x="4591050" y="4286250"/>
          <p14:tracePt t="150200" x="4591050" y="4203700"/>
          <p14:tracePt t="150217" x="4591050" y="4121150"/>
          <p14:tracePt t="150233" x="4552950" y="4038600"/>
          <p14:tracePt t="150249" x="4476750" y="3962400"/>
          <p14:tracePt t="150266" x="4387850" y="3924300"/>
          <p14:tracePt t="150284" x="4260850" y="3911600"/>
          <p14:tracePt t="150300" x="4095750" y="3924300"/>
          <p14:tracePt t="150301" x="4038600" y="3943350"/>
          <p14:tracePt t="150318" x="3949700" y="3962400"/>
          <p14:tracePt t="150320" x="3930650" y="3968750"/>
          <p14:tracePt t="150334" x="3924300" y="3975100"/>
          <p14:tracePt t="150367" x="3924300" y="4000500"/>
          <p14:tracePt t="150383" x="3975100" y="4076700"/>
          <p14:tracePt t="150400" x="4127500" y="4178300"/>
          <p14:tracePt t="150417" x="4406900" y="4248150"/>
          <p14:tracePt t="150433" x="4673600" y="4279900"/>
          <p14:tracePt t="150451" x="4876800" y="4279900"/>
          <p14:tracePt t="150467" x="4972050" y="4241800"/>
          <p14:tracePt t="150483" x="4984750" y="4235450"/>
          <p14:tracePt t="150501" x="4984750" y="4229100"/>
          <p14:tracePt t="150517" x="4984750" y="4210050"/>
          <p14:tracePt t="150534" x="4908550" y="4146550"/>
          <p14:tracePt t="150550" x="4737100" y="4064000"/>
          <p14:tracePt t="150567" x="4483100" y="4038600"/>
          <p14:tracePt t="150590" x="4140200" y="4038600"/>
          <p14:tracePt t="150603" x="4051300" y="4064000"/>
          <p14:tracePt t="150619" x="4038600" y="4064000"/>
          <p14:tracePt t="150635" x="4044950" y="4070350"/>
          <p14:tracePt t="150653" x="4152900" y="4070350"/>
          <p14:tracePt t="150670" x="4292600" y="4038600"/>
          <p14:tracePt t="150686" x="4419600" y="4013200"/>
          <p14:tracePt t="150701" x="4559300" y="4019550"/>
          <p14:tracePt t="150718" x="4711700" y="4057650"/>
          <p14:tracePt t="150734" x="4813300" y="4083050"/>
          <p14:tracePt t="150751" x="4883150" y="4089400"/>
          <p14:tracePt t="150767" x="4902200" y="4089400"/>
          <p14:tracePt t="150813" x="4889500" y="4089400"/>
          <p14:tracePt t="150818" x="4883150" y="4083050"/>
          <p14:tracePt t="150821" x="4864100" y="4083050"/>
          <p14:tracePt t="150834" x="4806950" y="4095750"/>
          <p14:tracePt t="150851" x="4711700" y="4146550"/>
          <p14:tracePt t="150867" x="4654550" y="4178300"/>
          <p14:tracePt t="150883" x="4641850" y="4184650"/>
          <p14:tracePt t="150917" x="4641850" y="4197350"/>
          <p14:tracePt t="150934" x="4654550" y="4216400"/>
          <p14:tracePt t="150951" x="4749800" y="4267200"/>
          <p14:tracePt t="150967" x="4845050" y="4298950"/>
          <p14:tracePt t="150984" x="4914900" y="4324350"/>
          <p14:tracePt t="151001" x="4959350" y="4337050"/>
          <p14:tracePt t="151017" x="4972050" y="4343400"/>
          <p14:tracePt t="151051" x="4972050" y="4349750"/>
          <p14:tracePt t="151067" x="4946650" y="4349750"/>
          <p14:tracePt t="151085" x="4800600" y="4349750"/>
          <p14:tracePt t="151101" x="4648200" y="4349750"/>
          <p14:tracePt t="151118" x="4533900" y="4375150"/>
          <p14:tracePt t="151134" x="4495800" y="4406900"/>
          <p14:tracePt t="151151" x="4495800" y="4425950"/>
          <p14:tracePt t="151168" x="4495800" y="4432300"/>
          <p14:tracePt t="152119" x="4502150" y="4445000"/>
          <p14:tracePt t="152121" x="4508500" y="4457700"/>
          <p14:tracePt t="152135" x="4578350" y="4616450"/>
          <p14:tracePt t="152153" x="4787900" y="4826000"/>
          <p14:tracePt t="152169" x="4921250" y="4933950"/>
          <p14:tracePt t="152185" x="5003800" y="5041900"/>
          <p14:tracePt t="152202" x="5067300" y="5143500"/>
          <p14:tracePt t="152218" x="5099050" y="5232400"/>
          <p14:tracePt t="152235" x="5111750" y="5276850"/>
          <p14:tracePt t="152252" x="5111750" y="5308600"/>
          <p14:tracePt t="152269" x="5111750" y="5340350"/>
          <p14:tracePt t="152285" x="5111750" y="5359400"/>
          <p14:tracePt t="152302" x="5060950" y="5391150"/>
          <p14:tracePt t="152320" x="4959350" y="5416550"/>
          <p14:tracePt t="152323" x="4921250" y="5416550"/>
          <p14:tracePt t="152338" x="4851400" y="5416550"/>
          <p14:tracePt t="152353" x="4756150" y="5397500"/>
          <p14:tracePt t="152369" x="4673600" y="5365750"/>
          <p14:tracePt t="152385" x="4616450" y="5346700"/>
          <p14:tracePt t="152402" x="4584700" y="5327650"/>
          <p14:tracePt t="152421" x="4572000" y="5321300"/>
          <p14:tracePt t="152438" x="4572000" y="5314950"/>
          <p14:tracePt t="152506" x="4572000" y="5308600"/>
          <p14:tracePt t="152514" x="4572000" y="5295900"/>
          <p14:tracePt t="152525" x="4572000" y="5276850"/>
          <p14:tracePt t="152540" x="4597400" y="5245100"/>
          <p14:tracePt t="152556" x="4673600" y="5181600"/>
          <p14:tracePt t="152570" x="4749800" y="5143500"/>
          <p14:tracePt t="152586" x="4813300" y="5124450"/>
          <p14:tracePt t="152602" x="4857750" y="5118100"/>
          <p14:tracePt t="152619" x="4889500" y="5118100"/>
          <p14:tracePt t="152637" x="4914900" y="5118100"/>
          <p14:tracePt t="152653" x="4927600" y="5118100"/>
          <p14:tracePt t="152721" x="4927600" y="5111750"/>
          <p14:tracePt t="152727" x="4921250" y="5105400"/>
          <p14:tracePt t="152737" x="4889500" y="5048250"/>
          <p14:tracePt t="152753" x="4806950" y="4940300"/>
          <p14:tracePt t="152769" x="4673600" y="4762500"/>
          <p14:tracePt t="152786" x="4502150" y="4521200"/>
          <p14:tracePt t="152803" x="4368800" y="4286250"/>
          <p14:tracePt t="152819" x="4279900" y="4064000"/>
          <p14:tracePt t="152823" x="4267200" y="4025900"/>
          <p14:tracePt t="152839" x="4241800" y="3841750"/>
          <p14:tracePt t="152853" x="4241800" y="3702050"/>
          <p14:tracePt t="152869" x="4241800" y="3638550"/>
          <p14:tracePt t="152886" x="4241800" y="3632200"/>
          <p14:tracePt t="153200" x="4241800" y="3638550"/>
          <p14:tracePt t="153206" x="4235450" y="3663950"/>
          <p14:tracePt t="153220" x="4222750" y="3695700"/>
          <p14:tracePt t="153236" x="4216400" y="3733800"/>
          <p14:tracePt t="153253" x="4210050" y="3746500"/>
          <p14:tracePt t="153269" x="4203700" y="3771900"/>
          <p14:tracePt t="153286" x="4203700" y="3854450"/>
          <p14:tracePt t="153303" x="4203700" y="4032250"/>
          <p14:tracePt t="153322" x="4210050" y="4197350"/>
          <p14:tracePt t="153325" x="4216400" y="4210050"/>
          <p14:tracePt t="153337" x="4229100" y="4292600"/>
          <p14:tracePt t="153353" x="4248150" y="4356100"/>
          <p14:tracePt t="153370" x="4254500" y="4406900"/>
          <p14:tracePt t="153386" x="4273550" y="4464050"/>
          <p14:tracePt t="153404" x="4298950" y="4502150"/>
          <p14:tracePt t="153421" x="4337050" y="4540250"/>
          <p14:tracePt t="153437" x="4362450" y="4559300"/>
          <p14:tracePt t="153453" x="4368800" y="4572000"/>
          <p14:tracePt t="153501" x="4362450" y="4572000"/>
          <p14:tracePt t="153505" x="4356100" y="4572000"/>
          <p14:tracePt t="153522" x="4241800" y="4572000"/>
          <p14:tracePt t="153541" x="4006850" y="4597400"/>
          <p14:tracePt t="153556" x="3771900" y="4616450"/>
          <p14:tracePt t="153571" x="3575050" y="4622800"/>
          <p14:tracePt t="153588" x="3505200" y="4622800"/>
          <p14:tracePt t="153622" x="3517900" y="4635500"/>
          <p14:tracePt t="153638" x="3562350" y="4648200"/>
          <p14:tracePt t="153654" x="3708400" y="4648200"/>
          <p14:tracePt t="153671" x="3841750" y="4648200"/>
          <p14:tracePt t="153689" x="4070350" y="4660900"/>
          <p14:tracePt t="153705" x="4254500" y="4724400"/>
          <p14:tracePt t="153722" x="4445000" y="4851400"/>
          <p14:tracePt t="153737" x="4584700" y="5016500"/>
          <p14:tracePt t="153754" x="4654550" y="5162550"/>
          <p14:tracePt t="153771" x="4679950" y="5283200"/>
          <p14:tracePt t="153790" x="4679950" y="5321300"/>
          <p14:tracePt t="153805" x="4673600" y="5334000"/>
          <p14:tracePt t="153821" x="4591050" y="5346700"/>
          <p14:tracePt t="153826" x="4565650" y="5346700"/>
          <p14:tracePt t="153837" x="4457700" y="5359400"/>
          <p14:tracePt t="153854" x="4267200" y="5384800"/>
          <p14:tracePt t="153871" x="4146550" y="5416550"/>
          <p14:tracePt t="153888" x="4108450" y="5441950"/>
          <p14:tracePt t="153904" x="4108450" y="5448300"/>
          <p14:tracePt t="153922" x="4114800" y="5461000"/>
          <p14:tracePt t="153938" x="4152900" y="5486400"/>
          <p14:tracePt t="153954" x="4197350" y="5499100"/>
          <p14:tracePt t="153971" x="4260850" y="5537200"/>
          <p14:tracePt t="153988" x="4324350" y="5568950"/>
          <p14:tracePt t="154006" x="4394200" y="5613400"/>
          <p14:tracePt t="154023" x="4406900" y="5632450"/>
          <p14:tracePt t="154039" x="4406900" y="5645150"/>
          <p14:tracePt t="154054" x="4406900" y="5664200"/>
          <p14:tracePt t="154070" x="4394200" y="5689600"/>
          <p14:tracePt t="154087" x="4381500" y="5708650"/>
          <p14:tracePt t="154103" x="4381500" y="5715000"/>
          <p14:tracePt t="158298" x="4381500" y="5727700"/>
          <p14:tracePt t="158305" x="4387850" y="5734050"/>
          <p14:tracePt t="158314" x="4387850" y="5746750"/>
          <p14:tracePt t="158341" x="4387850" y="5721350"/>
          <p14:tracePt t="158346" x="4368800" y="5708650"/>
          <p14:tracePt t="158358" x="4273550" y="5607050"/>
          <p14:tracePt t="158375" x="4000500" y="5353050"/>
          <p14:tracePt t="158391" x="3613150" y="5124450"/>
          <p14:tracePt t="158408" x="3213100" y="4914900"/>
          <p14:tracePt t="158425" x="2908300" y="4749800"/>
          <p14:tracePt t="158441" x="2813050" y="4654550"/>
          <p14:tracePt t="158462" x="2794000" y="4578350"/>
          <p14:tracePt t="158477" x="2787650" y="4527550"/>
          <p14:tracePt t="158494" x="2787650" y="4425950"/>
          <p14:tracePt t="158509" x="2813050" y="4318000"/>
          <p14:tracePt t="158526" x="2933700" y="4254500"/>
          <p14:tracePt t="158542" x="3149600" y="4241800"/>
          <p14:tracePt t="158559" x="3625850" y="4241800"/>
          <p14:tracePt t="158577" x="4438650" y="4343400"/>
          <p14:tracePt t="158593" x="4933950" y="4394200"/>
          <p14:tracePt t="158609" x="5168900" y="4349750"/>
          <p14:tracePt t="158626" x="5270500" y="4305300"/>
          <p14:tracePt t="158642" x="5289550" y="4298950"/>
          <p14:tracePt t="158659" x="5295900" y="4298950"/>
          <p14:tracePt t="158675" x="5295900" y="4305300"/>
          <p14:tracePt t="158693" x="5289550" y="4305300"/>
          <p14:tracePt t="158709" x="5207000" y="4273550"/>
          <p14:tracePt t="158726" x="4838700" y="4165600"/>
          <p14:tracePt t="158743" x="4432300" y="4013200"/>
          <p14:tracePt t="158759" x="4133850" y="3886200"/>
          <p14:tracePt t="158775" x="4032250" y="3829050"/>
          <p14:tracePt t="158792" x="4032250" y="3822700"/>
          <p14:tracePt t="158809" x="4032250" y="3829050"/>
          <p14:tracePt t="158825" x="4032250" y="3848100"/>
          <p14:tracePt t="158842" x="4032250" y="3860800"/>
          <p14:tracePt t="158859" x="4051300" y="3879850"/>
          <p14:tracePt t="158877" x="4191000" y="3937000"/>
          <p14:tracePt t="158894" x="4318000" y="3968750"/>
          <p14:tracePt t="158909" x="4451350" y="4000500"/>
          <p14:tracePt t="158926" x="4533900" y="4013200"/>
          <p14:tracePt t="158943" x="4559300" y="4025900"/>
          <p14:tracePt t="158959" x="4565650" y="4032250"/>
          <p14:tracePt t="159025" x="4533900" y="3994150"/>
          <p14:tracePt t="159041" x="4464050" y="3956050"/>
          <p14:tracePt t="159059" x="4438650" y="3949700"/>
          <p14:tracePt t="159075" x="4432300" y="3949700"/>
          <p14:tracePt t="159092" x="4425950" y="3949700"/>
          <p14:tracePt t="159109" x="4413250" y="3949700"/>
          <p14:tracePt t="159125" x="4394200" y="3956050"/>
          <p14:tracePt t="159143" x="4368800" y="3975100"/>
          <p14:tracePt t="159159" x="4362450" y="4019550"/>
          <p14:tracePt t="159175" x="4406900" y="4114800"/>
          <p14:tracePt t="159193" x="4533900" y="4248150"/>
          <p14:tracePt t="159209" x="4591050" y="4273550"/>
          <p14:tracePt t="159226" x="4603750" y="4279900"/>
          <p14:tracePt t="159243" x="4610100" y="4286250"/>
          <p14:tracePt t="159259" x="4610100" y="4298950"/>
          <p14:tracePt t="159275" x="4603750" y="4324350"/>
          <p14:tracePt t="159293" x="4495800" y="4375150"/>
          <p14:tracePt t="159309" x="4248150" y="4419600"/>
          <p14:tracePt t="159325" x="4032250" y="4438650"/>
          <p14:tracePt t="159329" x="3987800" y="4438650"/>
          <p14:tracePt t="159343" x="3911600" y="4432300"/>
          <p14:tracePt t="159359" x="3892550" y="4419600"/>
          <p14:tracePt t="159436" x="3892550" y="4425950"/>
          <p14:tracePt t="159441" x="3911600" y="4457700"/>
          <p14:tracePt t="159446" x="3917950" y="4464050"/>
          <p14:tracePt t="159459" x="3968750" y="4508500"/>
          <p14:tracePt t="159476" x="4070350" y="4591050"/>
          <p14:tracePt t="159494" x="4229100" y="4699000"/>
          <p14:tracePt t="159509" x="4286250" y="4737100"/>
          <p14:tracePt t="159526" x="4343400" y="4762500"/>
          <p14:tracePt t="159542" x="4356100" y="4775200"/>
          <p14:tracePt t="159559" x="4356100" y="4787900"/>
          <p14:tracePt t="159598" x="4349750" y="4787900"/>
          <p14:tracePt t="159610" x="4273550" y="4768850"/>
          <p14:tracePt t="159627" x="4095750" y="4762500"/>
          <p14:tracePt t="159643" x="3949700" y="4756150"/>
          <p14:tracePt t="159663" x="3886200" y="4756150"/>
          <p14:tracePt t="159695" x="3886200" y="4768850"/>
          <p14:tracePt t="159711" x="3886200" y="4787900"/>
          <p14:tracePt t="166985" x="3886200" y="4794250"/>
          <p14:tracePt t="167001" x="3879850" y="4794250"/>
          <p14:tracePt t="167013" x="3879850" y="4787900"/>
          <p14:tracePt t="167022" x="3873500" y="4787900"/>
          <p14:tracePt t="167033" x="3873500" y="4794250"/>
          <p14:tracePt t="167050" x="3860800" y="4806950"/>
          <p14:tracePt t="167067" x="3860800" y="4832350"/>
          <p14:tracePt t="167083" x="3860800" y="4838700"/>
          <p14:tracePt t="167101" x="3873500" y="4876800"/>
          <p14:tracePt t="167117" x="3987800" y="4933950"/>
          <p14:tracePt t="167134" x="4197350" y="4965700"/>
          <p14:tracePt t="167150" x="4419600" y="4965700"/>
          <p14:tracePt t="167167" x="4641850" y="4965700"/>
          <p14:tracePt t="167184" x="4794250" y="4965700"/>
          <p14:tracePt t="167202" x="4857750" y="4972050"/>
          <p14:tracePt t="167217" x="4864100" y="4978400"/>
          <p14:tracePt t="167257" x="4864100" y="4972050"/>
          <p14:tracePt t="167267" x="4864100" y="4946650"/>
          <p14:tracePt t="167284" x="4864100" y="4845050"/>
          <p14:tracePt t="167301" x="4832350" y="4692650"/>
          <p14:tracePt t="167319" x="4800600" y="4591050"/>
          <p14:tracePt t="167321" x="4794250" y="4578350"/>
          <p14:tracePt t="167334" x="4762500" y="4514850"/>
          <p14:tracePt t="167351" x="4724400" y="4483100"/>
          <p14:tracePt t="167367" x="4635500" y="4457700"/>
          <p14:tracePt t="167383" x="4495800" y="4457700"/>
          <p14:tracePt t="167401" x="4235450" y="4451350"/>
          <p14:tracePt t="167418" x="4025900" y="4451350"/>
          <p14:tracePt t="167433" x="3924300" y="4464050"/>
          <p14:tracePt t="167450" x="3892550" y="4470400"/>
          <p14:tracePt t="167467" x="3873500" y="4476750"/>
          <p14:tracePt t="167484" x="3848100" y="4508500"/>
          <p14:tracePt t="167501" x="3790950" y="4603750"/>
          <p14:tracePt t="167517" x="3765550" y="4718050"/>
          <p14:tracePt t="167534" x="3759200" y="4826000"/>
          <p14:tracePt t="167550" x="3759200" y="4902200"/>
          <p14:tracePt t="167569" x="3765550" y="4965700"/>
          <p14:tracePt t="167584" x="3810000" y="5010150"/>
          <p14:tracePt t="167601" x="3930650" y="5048250"/>
          <p14:tracePt t="167617" x="4108450" y="5041900"/>
          <p14:tracePt t="167635" x="4375150" y="4946650"/>
          <p14:tracePt t="167651" x="4699000" y="4819650"/>
          <p14:tracePt t="167653" x="4762500" y="4787900"/>
          <p14:tracePt t="167670" x="4940300" y="4686300"/>
          <p14:tracePt t="167685" x="4984750" y="4648200"/>
          <p14:tracePt t="167701" x="4984750" y="4629150"/>
          <p14:tracePt t="167718" x="4984750" y="4597400"/>
          <p14:tracePt t="167735" x="4953000" y="4521200"/>
          <p14:tracePt t="167751" x="4838700" y="4425950"/>
          <p14:tracePt t="167769" x="4629150" y="4324350"/>
          <p14:tracePt t="167785" x="4337050" y="4279900"/>
          <p14:tracePt t="167802" x="4070350" y="4279900"/>
          <p14:tracePt t="167818" x="3854450" y="4311650"/>
          <p14:tracePt t="167822" x="3816350" y="4324350"/>
          <p14:tracePt t="167835" x="3727450" y="4349750"/>
          <p14:tracePt t="167850" x="3651250" y="4400550"/>
          <p14:tracePt t="167868" x="3594100" y="4451350"/>
          <p14:tracePt t="167885" x="3517900" y="4533900"/>
          <p14:tracePt t="167901" x="3460750" y="4635500"/>
          <p14:tracePt t="167917" x="3422650" y="4756150"/>
          <p14:tracePt t="167934" x="3409950" y="4857750"/>
          <p14:tracePt t="167951" x="3416300" y="4965700"/>
          <p14:tracePt t="167969" x="3536950" y="5143500"/>
          <p14:tracePt t="167984" x="3651250" y="5219700"/>
          <p14:tracePt t="168002" x="4006850" y="5283200"/>
          <p14:tracePt t="168018" x="4305300" y="5283200"/>
          <p14:tracePt t="168034" x="4635500" y="5232400"/>
          <p14:tracePt t="168051" x="4876800" y="5181600"/>
          <p14:tracePt t="168068" x="5016500" y="5118100"/>
          <p14:tracePt t="168085" x="5060950" y="5048250"/>
          <p14:tracePt t="168102" x="5067300" y="5022850"/>
          <p14:tracePt t="178298" x="5060950" y="5022850"/>
          <p14:tracePt t="178309" x="5048250" y="5016500"/>
          <p14:tracePt t="178329" x="5010150" y="4984750"/>
          <p14:tracePt t="178333" x="4984750" y="4965700"/>
          <p14:tracePt t="178345" x="4959350" y="4946650"/>
          <p14:tracePt t="178361" x="4895850" y="4895850"/>
          <p14:tracePt t="178377" x="4813300" y="4845050"/>
          <p14:tracePt t="178394" x="4737100" y="4800600"/>
          <p14:tracePt t="178411" x="4667250" y="4743450"/>
          <p14:tracePt t="178429" x="4591050" y="4679950"/>
          <p14:tracePt t="178445" x="4533900" y="4616450"/>
          <p14:tracePt t="178462" x="4451350" y="4584700"/>
          <p14:tracePt t="178478" x="4387850" y="4572000"/>
          <p14:tracePt t="178495" x="4311650" y="4597400"/>
          <p14:tracePt t="178512" x="4260850" y="4648200"/>
          <p14:tracePt t="178528" x="4235450" y="4718050"/>
          <p14:tracePt t="178545" x="4235450" y="4806950"/>
          <p14:tracePt t="178562" x="4273550" y="4972050"/>
          <p14:tracePt t="178578" x="4381500" y="5124450"/>
          <p14:tracePt t="178595" x="4533900" y="5232400"/>
          <p14:tracePt t="178612" x="4768850" y="5283200"/>
          <p14:tracePt t="178628" x="4902200" y="5276850"/>
          <p14:tracePt t="178645" x="4991100" y="4997450"/>
          <p14:tracePt t="178661" x="5010150" y="4718050"/>
          <p14:tracePt t="178678" x="5010150" y="4508500"/>
          <p14:tracePt t="178695" x="5010150" y="4343400"/>
          <p14:tracePt t="178711" x="5010150" y="4273550"/>
          <p14:tracePt t="178728" x="5010150" y="4254500"/>
          <p14:tracePt t="178857" x="5010150" y="4248150"/>
          <p14:tracePt t="178863" x="5010150" y="4241800"/>
          <p14:tracePt t="178867" x="5010150" y="4235450"/>
          <p14:tracePt t="178879" x="4965700" y="4165600"/>
          <p14:tracePt t="178895" x="4908550" y="4114800"/>
          <p14:tracePt t="178913" x="4806950" y="4083050"/>
          <p14:tracePt t="178929" x="4749800" y="4108450"/>
          <p14:tracePt t="178945" x="4699000" y="4191000"/>
          <p14:tracePt t="178962" x="4648200" y="4368800"/>
          <p14:tracePt t="178979" x="4641850" y="4546600"/>
          <p14:tracePt t="178995" x="4654550" y="4762500"/>
          <p14:tracePt t="179013" x="4806950" y="5092700"/>
          <p14:tracePt t="179029" x="5207000" y="5321300"/>
          <p14:tracePt t="179046" x="5753100" y="5365750"/>
          <p14:tracePt t="179062" x="6489700" y="5175250"/>
          <p14:tracePt t="179079" x="6946900" y="4959350"/>
          <p14:tracePt t="179095" x="7169150" y="4806950"/>
          <p14:tracePt t="179113" x="7188200" y="4762500"/>
          <p14:tracePt t="179129" x="7181850" y="4737100"/>
          <p14:tracePt t="179145" x="7131050" y="4667250"/>
          <p14:tracePt t="179162" x="6985000" y="4552950"/>
          <p14:tracePt t="179179" x="6756400" y="4406900"/>
          <p14:tracePt t="179195" x="6337300" y="4152900"/>
          <p14:tracePt t="179197" x="6242050" y="4102100"/>
          <p14:tracePt t="179213" x="5765800" y="3943350"/>
          <p14:tracePt t="179229" x="5353050" y="3943350"/>
          <p14:tracePt t="179245" x="5041900" y="4051300"/>
          <p14:tracePt t="179262" x="4762500" y="4152900"/>
          <p14:tracePt t="179279" x="4597400" y="4273550"/>
          <p14:tracePt t="179296" x="4552950" y="4438650"/>
          <p14:tracePt t="179297" x="4552950" y="4476750"/>
          <p14:tracePt t="179313" x="4622800" y="4832350"/>
          <p14:tracePt t="179331" x="4914900" y="5289550"/>
          <p14:tracePt t="179339" x="5168900" y="5492750"/>
          <p14:tracePt t="179347" x="5429250" y="5626100"/>
          <p14:tracePt t="179363" x="6064250" y="5784850"/>
          <p14:tracePt t="179381" x="6750050" y="5537200"/>
          <p14:tracePt t="179398" x="7112000" y="5175250"/>
          <p14:tracePt t="179413" x="7283450" y="4864100"/>
          <p14:tracePt t="179429" x="7296150" y="4711700"/>
          <p14:tracePt t="179445" x="7213600" y="4610100"/>
          <p14:tracePt t="179462" x="7061200" y="4527550"/>
          <p14:tracePt t="179479" x="6883400" y="4457700"/>
          <p14:tracePt t="179495" x="6584950" y="4337050"/>
          <p14:tracePt t="179497" x="6496050" y="4305300"/>
          <p14:tracePt t="179513" x="6083300" y="4216400"/>
          <p14:tracePt t="179529" x="5715000" y="4203700"/>
          <p14:tracePt t="179545" x="5505450" y="4248150"/>
          <p14:tracePt t="179562" x="5448300" y="4286250"/>
          <p14:tracePt t="179579" x="5448300" y="4292600"/>
          <p14:tracePt t="186267" x="5441950" y="4292600"/>
          <p14:tracePt t="186275" x="5429250" y="4286250"/>
          <p14:tracePt t="186287" x="5372100" y="4267200"/>
          <p14:tracePt t="186306" x="5270500" y="4241800"/>
          <p14:tracePt t="186321" x="5219700" y="4235450"/>
          <p14:tracePt t="186327" x="5213350" y="4235450"/>
          <p14:tracePt t="186337" x="5181600" y="4229100"/>
          <p14:tracePt t="186353" x="5137150" y="4222750"/>
          <p14:tracePt t="186370" x="5060950" y="4254500"/>
          <p14:tracePt t="186386" x="4984750" y="4349750"/>
          <p14:tracePt t="186403" x="4946650" y="4476750"/>
          <p14:tracePt t="186419" x="4940300" y="4737100"/>
          <p14:tracePt t="186436" x="5048250" y="5359400"/>
          <p14:tracePt t="186453" x="5353050" y="5943600"/>
          <p14:tracePt t="186470" x="5638800" y="6178550"/>
          <p14:tracePt t="186486" x="5918200" y="6153150"/>
          <p14:tracePt t="186502" x="6197600" y="5930900"/>
          <p14:tracePt t="186519" x="6515100" y="5524500"/>
          <p14:tracePt t="186538" x="6838950" y="4997450"/>
          <p14:tracePt t="186555" x="6927850" y="4730750"/>
          <p14:tracePt t="186571" x="6940550" y="4635500"/>
          <p14:tracePt t="186573" x="6940550" y="4616450"/>
          <p14:tracePt t="186587" x="6927850" y="4572000"/>
          <p14:tracePt t="186606" x="6826250" y="4438650"/>
          <p14:tracePt t="186609" x="6769100" y="4381500"/>
          <p14:tracePt t="186621" x="6648450" y="4298950"/>
          <p14:tracePt t="186640" x="6381750" y="4165600"/>
          <p14:tracePt t="186654" x="5803900" y="3987800"/>
          <p14:tracePt t="186670" x="5041900" y="3873500"/>
          <p14:tracePt t="186687" x="4286250" y="3841750"/>
          <p14:tracePt t="186703" x="3784600" y="3886200"/>
          <p14:tracePt t="186720" x="3467100" y="3962400"/>
          <p14:tracePt t="186737" x="3257550" y="4044950"/>
          <p14:tracePt t="186753" x="3149600" y="4133850"/>
          <p14:tracePt t="186770" x="3067050" y="4279900"/>
          <p14:tracePt t="186790" x="3022600" y="4508500"/>
          <p14:tracePt t="186803" x="3022600" y="4660900"/>
          <p14:tracePt t="186819" x="3073400" y="4933950"/>
          <p14:tracePt t="186823" x="3098800" y="5003800"/>
          <p14:tracePt t="186838" x="3244850" y="5340350"/>
          <p14:tracePt t="186853" x="3467100" y="5607050"/>
          <p14:tracePt t="186870" x="3740150" y="5759450"/>
          <p14:tracePt t="186886" x="3987800" y="5759450"/>
          <p14:tracePt t="186904" x="4178300" y="5670550"/>
          <p14:tracePt t="186921" x="4279900" y="5556250"/>
          <p14:tracePt t="186937" x="4292600" y="5511800"/>
          <p14:tracePt t="186953" x="4292600" y="5505450"/>
          <p14:tracePt t="187399" x="4273550" y="5499100"/>
          <p14:tracePt t="187403" x="4260850" y="5492750"/>
          <p14:tracePt t="187421" x="4197350" y="5518150"/>
          <p14:tracePt t="187437" x="4133850" y="5581650"/>
          <p14:tracePt t="187454" x="4038600" y="5645150"/>
          <p14:tracePt t="187470" x="3911600" y="5676900"/>
          <p14:tracePt t="187487" x="3746500" y="5689600"/>
          <p14:tracePt t="187503" x="3606800" y="5689600"/>
          <p14:tracePt t="187522" x="3371850" y="5651500"/>
          <p14:tracePt t="187538" x="3136900" y="5607050"/>
          <p14:tracePt t="187554" x="2895600" y="5556250"/>
          <p14:tracePt t="187570" x="2654300" y="5499100"/>
          <p14:tracePt t="187587" x="2489200" y="5441950"/>
          <p14:tracePt t="187603" x="2355850" y="5397500"/>
          <p14:tracePt t="187621" x="2241550" y="5340350"/>
          <p14:tracePt t="187637" x="2190750" y="5289550"/>
          <p14:tracePt t="187654" x="2159000" y="5232400"/>
          <p14:tracePt t="187671" x="2139950" y="5168900"/>
          <p14:tracePt t="187689" x="2108200" y="5099050"/>
          <p14:tracePt t="187703" x="2101850" y="5054600"/>
          <p14:tracePt t="187721" x="2089150" y="5010150"/>
          <p14:tracePt t="187737" x="2089150" y="4991100"/>
          <p14:tracePt t="251473" x="2089150" y="4978400"/>
          <p14:tracePt t="251479" x="2095500" y="4972050"/>
          <p14:tracePt t="251485" x="2114550" y="4959350"/>
          <p14:tracePt t="251502" x="2165350" y="4946650"/>
          <p14:tracePt t="251519" x="2222500" y="4946650"/>
          <p14:tracePt t="251538" x="2279650" y="4946650"/>
          <p14:tracePt t="251555" x="2305050" y="4946650"/>
          <p14:tracePt t="251572" x="2311400" y="4946650"/>
          <p14:tracePt t="251585" x="2311400" y="4940300"/>
          <p14:tracePt t="251607" x="2311400" y="4933950"/>
          <p14:tracePt t="251620" x="2311400" y="4927600"/>
          <p14:tracePt t="251885" x="2311400" y="4914900"/>
          <p14:tracePt t="251888" x="2305050" y="4908550"/>
          <p14:tracePt t="251901" x="2279650" y="4870450"/>
          <p14:tracePt t="251918" x="2247900" y="4832350"/>
          <p14:tracePt t="251935" x="2241550" y="4832350"/>
          <p14:tracePt t="251951" x="2241550" y="4826000"/>
          <p14:tracePt t="251968" x="2241550" y="4806950"/>
          <p14:tracePt t="251986" x="2247900" y="4775200"/>
          <p14:tracePt t="252003" x="2254250" y="4762500"/>
          <p14:tracePt t="252039" x="2286000" y="4768850"/>
          <p14:tracePt t="252053" x="2368550" y="4787900"/>
          <p14:tracePt t="252070" x="2457450" y="4794250"/>
          <p14:tracePt t="252086" x="2584450" y="4800600"/>
          <p14:tracePt t="252103" x="2692400" y="4832350"/>
          <p14:tracePt t="252121" x="2781300" y="4876800"/>
          <p14:tracePt t="252136" x="2876550" y="4908550"/>
          <p14:tracePt t="252153" x="3016250" y="4940300"/>
          <p14:tracePt t="252169" x="3194050" y="4933950"/>
          <p14:tracePt t="252186" x="3359150" y="4883150"/>
          <p14:tracePt t="252203" x="3530600" y="4826000"/>
          <p14:tracePt t="252219" x="3613150" y="4781550"/>
          <p14:tracePt t="252237" x="3651250" y="4743450"/>
          <p14:tracePt t="252252" x="3657600" y="4730750"/>
          <p14:tracePt t="252287" x="3670300" y="4730750"/>
          <p14:tracePt t="252301" x="3727450" y="4711700"/>
          <p14:tracePt t="252319" x="3816350" y="4667250"/>
          <p14:tracePt t="252335" x="3860800" y="4610100"/>
          <p14:tracePt t="252338" x="3867150" y="4603750"/>
          <p14:tracePt t="252353" x="3873500" y="4559300"/>
          <p14:tracePt t="252368" x="3873500" y="4483100"/>
          <p14:tracePt t="252386" x="3848100" y="4318000"/>
          <p14:tracePt t="252402" x="3790950" y="4133850"/>
          <p14:tracePt t="252418" x="3683000" y="3930650"/>
          <p14:tracePt t="252435" x="3511550" y="3771900"/>
          <p14:tracePt t="252452" x="3219450" y="3638550"/>
          <p14:tracePt t="252469" x="3041650" y="3619500"/>
          <p14:tracePt t="252485" x="2914650" y="3600450"/>
          <p14:tracePt t="252502" x="2863850" y="3575050"/>
          <p14:tracePt t="252519" x="2857500" y="3568700"/>
          <p14:tracePt t="252535" x="2857500" y="3600450"/>
          <p14:tracePt t="252553" x="2819400" y="3746500"/>
          <p14:tracePt t="252569" x="2787650" y="3886200"/>
          <p14:tracePt t="252586" x="2768600" y="4025900"/>
          <p14:tracePt t="252601" x="2762250" y="4165600"/>
          <p14:tracePt t="252618" x="2774950" y="4356100"/>
          <p14:tracePt t="252635" x="2825750" y="4508500"/>
          <p14:tracePt t="252654" x="2959100" y="4692650"/>
          <p14:tracePt t="252671" x="3143250" y="4781550"/>
          <p14:tracePt t="252687" x="3359150" y="4800600"/>
          <p14:tracePt t="252703" x="3619500" y="4800600"/>
          <p14:tracePt t="252706" x="3670300" y="4800600"/>
          <p14:tracePt t="252719" x="3879850" y="4762500"/>
          <p14:tracePt t="252736" x="4083050" y="4705350"/>
          <p14:tracePt t="252738" x="4108450" y="4699000"/>
          <p14:tracePt t="252753" x="4210050" y="4629150"/>
          <p14:tracePt t="252769" x="4260850" y="4552950"/>
          <p14:tracePt t="252786" x="4260850" y="4457700"/>
          <p14:tracePt t="252802" x="4260850" y="4356100"/>
          <p14:tracePt t="252819" x="4222750" y="4241800"/>
          <p14:tracePt t="252836" x="4102100" y="4127500"/>
          <p14:tracePt t="252837" x="4057650" y="4108450"/>
          <p14:tracePt t="252853" x="3752850" y="4006850"/>
          <p14:tracePt t="252869" x="3308350" y="3956050"/>
          <p14:tracePt t="252885" x="2971800" y="3987800"/>
          <p14:tracePt t="252902" x="2774950" y="4095750"/>
          <p14:tracePt t="252919" x="2736850" y="4152900"/>
          <p14:tracePt t="252936" x="2730500" y="4222750"/>
          <p14:tracePt t="252953" x="2730500" y="4337050"/>
          <p14:tracePt t="252969" x="2730500" y="4470400"/>
          <p14:tracePt t="252985" x="2730500" y="4616450"/>
          <p14:tracePt t="253002" x="2749550" y="4743450"/>
          <p14:tracePt t="253019" x="2794000" y="4826000"/>
          <p14:tracePt t="253041" x="2882900" y="4870450"/>
          <p14:tracePt t="253045" x="2895600" y="4870450"/>
          <p14:tracePt t="253057" x="2940050" y="4870450"/>
          <p14:tracePt t="253069" x="2978150" y="4876800"/>
          <p14:tracePt t="253085" x="2984500" y="4876800"/>
          <p14:tracePt t="254916" x="2984500" y="4883150"/>
          <p14:tracePt t="254930" x="2978150" y="4889500"/>
          <p14:tracePt t="254937" x="2933700" y="4914900"/>
          <p14:tracePt t="254954" x="2755900" y="4933950"/>
          <p14:tracePt t="254971" x="2565400" y="4927600"/>
          <p14:tracePt t="254989" x="2260600" y="4845050"/>
          <p14:tracePt t="255005" x="2120900" y="4768850"/>
          <p14:tracePt t="255023" x="2076450" y="4718050"/>
          <p14:tracePt t="255039" x="2070100" y="4692650"/>
          <p14:tracePt t="255042" x="2070100" y="4686300"/>
          <p14:tracePt t="255059" x="2063750" y="4667250"/>
          <p14:tracePt t="255071" x="2057400" y="4648200"/>
          <p14:tracePt t="255073" x="2051050" y="4635500"/>
          <p14:tracePt t="255089" x="2038350" y="4591050"/>
          <p14:tracePt t="255105" x="2019300" y="4546600"/>
          <p14:tracePt t="255121" x="2006600" y="4514850"/>
          <p14:tracePt t="255138" x="2006600" y="4489450"/>
          <p14:tracePt t="255155" x="2000250" y="4476750"/>
          <p14:tracePt t="255218" x="2006600" y="4489450"/>
          <p14:tracePt t="255221" x="2019300" y="4495800"/>
          <p14:tracePt t="255238" x="2114550" y="4572000"/>
          <p14:tracePt t="255256" x="2247900" y="4641850"/>
          <p14:tracePt t="255271" x="2336800" y="4699000"/>
          <p14:tracePt t="255288" x="2374900" y="4711700"/>
          <p14:tracePt t="255304" x="2374900" y="4648200"/>
          <p14:tracePt t="255321" x="2311400" y="4489450"/>
          <p14:tracePt t="255338" x="2216150" y="4368800"/>
          <p14:tracePt t="255341" x="2159000" y="4311650"/>
          <p14:tracePt t="255355" x="2057400" y="4216400"/>
          <p14:tracePt t="255371" x="1892300" y="4089400"/>
          <p14:tracePt t="255388" x="1746250" y="3956050"/>
          <p14:tracePt t="255404" x="1682750" y="3854450"/>
          <p14:tracePt t="255421" x="1657350" y="3784600"/>
          <p14:tracePt t="255438" x="1651000" y="3740150"/>
          <p14:tracePt t="255455" x="1644650" y="3714750"/>
          <p14:tracePt t="255472" x="1644650" y="3689350"/>
          <p14:tracePt t="255489" x="1631950" y="3657600"/>
          <p14:tracePt t="255506" x="1631950" y="3651250"/>
          <p14:tracePt t="255523" x="1631950" y="3644900"/>
          <p14:tracePt t="255539" x="1631950" y="3625850"/>
          <p14:tracePt t="255555" x="1631950" y="3575050"/>
          <p14:tracePt t="255572" x="1631950" y="3397250"/>
          <p14:tracePt t="255588" x="1644650" y="3086100"/>
          <p14:tracePt t="255605" x="1701800" y="2749550"/>
          <p14:tracePt t="255621" x="1752600" y="2470150"/>
          <p14:tracePt t="255638" x="1771650" y="2349500"/>
          <p14:tracePt t="255655" x="1778000" y="2317750"/>
          <p14:tracePt t="255671" x="1790700" y="2292350"/>
          <p14:tracePt t="255688" x="1797050" y="2266950"/>
          <p14:tracePt t="255903" x="1797050" y="2260600"/>
          <p14:tracePt t="255912" x="1797050" y="2247900"/>
          <p14:tracePt t="255923" x="1828800" y="2159000"/>
          <p14:tracePt t="255939" x="1917700" y="1993900"/>
          <p14:tracePt t="255940" x="1962150" y="1955800"/>
          <p14:tracePt t="255957" x="2114550" y="1835150"/>
          <p14:tracePt t="255973" x="2355850" y="1714500"/>
          <p14:tracePt t="255990" x="2559050" y="1549400"/>
          <p14:tracePt t="256006" x="2698750" y="1390650"/>
          <p14:tracePt t="256026" x="2724150" y="1314450"/>
          <p14:tracePt t="256039" x="2711450" y="1301750"/>
          <p14:tracePt t="256057" x="2590800" y="1238250"/>
          <p14:tracePt t="256073" x="2374900" y="1200150"/>
          <p14:tracePt t="256089" x="2000250" y="1187450"/>
          <p14:tracePt t="256105" x="1555750" y="1143000"/>
          <p14:tracePt t="256122" x="1022350" y="1066800"/>
          <p14:tracePt t="256138" x="704850" y="1079500"/>
          <p14:tracePt t="256155" x="584200" y="1231900"/>
          <p14:tracePt t="256172" x="577850" y="1447800"/>
          <p14:tracePt t="256189" x="704850" y="1714500"/>
          <p14:tracePt t="256206" x="977900" y="2025650"/>
          <p14:tracePt t="256222" x="1289050" y="2273300"/>
          <p14:tracePt t="256239" x="1619250" y="2406650"/>
          <p14:tracePt t="256258" x="2127250" y="2400300"/>
          <p14:tracePt t="256272" x="2711450" y="2178050"/>
          <p14:tracePt t="256289" x="3244850" y="1847850"/>
          <p14:tracePt t="256306" x="3511550" y="1574800"/>
          <p14:tracePt t="256322" x="3524250" y="1479550"/>
          <p14:tracePt t="256339" x="3505200" y="1435100"/>
          <p14:tracePt t="256342" x="3492500" y="1422400"/>
          <p14:tracePt t="256357" x="3378200" y="1346200"/>
          <p14:tracePt t="256373" x="3143250" y="1276350"/>
          <p14:tracePt t="256389" x="2628900" y="1212850"/>
          <p14:tracePt t="256405" x="1860550" y="1143000"/>
          <p14:tracePt t="256422" x="1028700" y="1143000"/>
          <p14:tracePt t="256439" x="749300" y="1206500"/>
          <p14:tracePt t="256455" x="717550" y="1352550"/>
          <p14:tracePt t="256456" x="730250" y="1390650"/>
          <p14:tracePt t="256473" x="869950" y="1562100"/>
          <p14:tracePt t="256489" x="1079500" y="1695450"/>
          <p14:tracePt t="256507" x="1352550" y="1778000"/>
          <p14:tracePt t="256522" x="1600200" y="1790700"/>
          <p14:tracePt t="256540" x="1835150" y="1765300"/>
          <p14:tracePt t="256557" x="2120900" y="1644650"/>
          <p14:tracePt t="256572" x="2260600" y="1536700"/>
          <p14:tracePt t="256589" x="2273300" y="1504950"/>
          <p14:tracePt t="256606" x="2273300" y="1485900"/>
          <p14:tracePt t="256623" x="2273300" y="1473200"/>
          <p14:tracePt t="256639" x="2203450" y="1454150"/>
          <p14:tracePt t="256656" x="1949450" y="1454150"/>
          <p14:tracePt t="256673" x="1835150" y="1492250"/>
          <p14:tracePt t="256690" x="1733550" y="1536700"/>
          <p14:tracePt t="256706" x="1708150" y="1562100"/>
          <p14:tracePt t="256874" x="1708150" y="1574800"/>
          <p14:tracePt t="256891" x="1708150" y="1638300"/>
          <p14:tracePt t="256908" x="1746250" y="1898650"/>
          <p14:tracePt t="256923" x="1898650" y="2419350"/>
          <p14:tracePt t="256924" x="1955800" y="2565400"/>
          <p14:tracePt t="256939" x="2216150" y="3067050"/>
          <p14:tracePt t="256957" x="2806700" y="3835400"/>
          <p14:tracePt t="256973" x="3340100" y="4222750"/>
          <p14:tracePt t="256990" x="3759200" y="4432300"/>
          <p14:tracePt t="257006" x="4165600" y="4476750"/>
          <p14:tracePt t="257023" x="4527550" y="4464050"/>
          <p14:tracePt t="257039" x="4800600" y="4400550"/>
          <p14:tracePt t="257057" x="4997450" y="4305300"/>
          <p14:tracePt t="257075" x="5092700" y="4184650"/>
          <p14:tracePt t="257091" x="5149850" y="4057650"/>
          <p14:tracePt t="257110" x="5207000" y="3917950"/>
          <p14:tracePt t="257124" x="5213350" y="3911600"/>
          <p14:tracePt t="257147" x="5213350" y="3917950"/>
          <p14:tracePt t="257158" x="5219700" y="3930650"/>
          <p14:tracePt t="257175" x="5226050" y="3937000"/>
          <p14:tracePt t="257199" x="5226050" y="3930650"/>
          <p14:tracePt t="257213" x="5200650" y="3854450"/>
          <p14:tracePt t="257225" x="5016500" y="3676650"/>
          <p14:tracePt t="257241" x="4597400" y="3486150"/>
          <p14:tracePt t="257256" x="4165600" y="3429000"/>
          <p14:tracePt t="257273" x="3816350" y="3498850"/>
          <p14:tracePt t="257290" x="3689350" y="3549650"/>
          <p14:tracePt t="257306" x="3676650" y="3562350"/>
          <p14:tracePt t="257323" x="3670300" y="3575050"/>
          <p14:tracePt t="257341" x="3663950" y="3594100"/>
          <p14:tracePt t="257357" x="3651250" y="3600450"/>
          <p14:tracePt t="257373" x="3625850" y="3619500"/>
          <p14:tracePt t="257390" x="3625850" y="3625850"/>
          <p14:tracePt t="257406" x="3619500" y="3625850"/>
          <p14:tracePt t="257424" x="3619500" y="3632200"/>
          <p14:tracePt t="257440" x="3619500" y="3638550"/>
          <p14:tracePt t="257457" x="3619500" y="3651250"/>
          <p14:tracePt t="257473" x="3613150" y="3663950"/>
          <p14:tracePt t="257490" x="3613150" y="3721100"/>
          <p14:tracePt t="257507" x="3657600" y="3784600"/>
          <p14:tracePt t="257524" x="3752850" y="3892550"/>
          <p14:tracePt t="257540" x="3975100" y="4025900"/>
          <p14:tracePt t="257557" x="4254500" y="4146550"/>
          <p14:tracePt t="257573" x="4616450" y="4260850"/>
          <p14:tracePt t="257590" x="5054600" y="4330700"/>
          <p14:tracePt t="257607" x="5365750" y="4343400"/>
          <p14:tracePt t="257625" x="5702300" y="4171950"/>
          <p14:tracePt t="257641" x="5784850" y="4044950"/>
          <p14:tracePt t="257657" x="5797550" y="3968750"/>
          <p14:tracePt t="257673" x="5746750" y="3873500"/>
          <p14:tracePt t="257691" x="5607050" y="3771900"/>
          <p14:tracePt t="257707" x="5232400" y="3638550"/>
          <p14:tracePt t="257708" x="5162550" y="3613150"/>
          <p14:tracePt t="257724" x="4559300" y="3486150"/>
          <p14:tracePt t="257741" x="3981450" y="3441700"/>
          <p14:tracePt t="257757" x="3498850" y="3454400"/>
          <p14:tracePt t="257773" x="3327400" y="3486150"/>
          <p14:tracePt t="257790" x="3244850" y="3530600"/>
          <p14:tracePt t="257807" x="3143250" y="3619500"/>
          <p14:tracePt t="257824" x="3009900" y="3816350"/>
          <p14:tracePt t="257840" x="2946400" y="4013200"/>
          <p14:tracePt t="257857" x="2889250" y="4260850"/>
          <p14:tracePt t="257873" x="2870200" y="4457700"/>
          <p14:tracePt t="257890" x="2889250" y="4686300"/>
          <p14:tracePt t="257907" x="2952750" y="4914900"/>
          <p14:tracePt t="257925" x="3079750" y="5124450"/>
          <p14:tracePt t="257940" x="3244850" y="5226050"/>
          <p14:tracePt t="257958" x="3524250" y="5251450"/>
          <p14:tracePt t="257974" x="3917950" y="5194300"/>
          <p14:tracePt t="257990" x="4457700" y="4991100"/>
          <p14:tracePt t="258007" x="4933950" y="4699000"/>
          <p14:tracePt t="258025" x="5207000" y="4438650"/>
          <p14:tracePt t="258040" x="5295900" y="4286250"/>
          <p14:tracePt t="258057" x="5340350" y="4165600"/>
          <p14:tracePt t="258074" x="5359400" y="4019550"/>
          <p14:tracePt t="258090" x="5359400" y="3860800"/>
          <p14:tracePt t="258107" x="5270500" y="3638550"/>
          <p14:tracePt t="258124" x="4883150" y="3327400"/>
          <p14:tracePt t="258140" x="4476750" y="3136900"/>
          <p14:tracePt t="258157" x="4178300" y="3067050"/>
          <p14:tracePt t="258174" x="3975100" y="3067050"/>
          <p14:tracePt t="258191" x="3898900" y="3098800"/>
          <p14:tracePt t="258209" x="3873500" y="3181350"/>
          <p14:tracePt t="258226" x="3822700" y="3289300"/>
          <p14:tracePt t="258241" x="3714750" y="3498850"/>
          <p14:tracePt t="258257" x="3613150" y="3759200"/>
          <p14:tracePt t="258275" x="3517900" y="4133850"/>
          <p14:tracePt t="258291" x="3454400" y="4572000"/>
          <p14:tracePt t="258309" x="3473450" y="5124450"/>
          <p14:tracePt t="258325" x="3581400" y="5480050"/>
          <p14:tracePt t="258341" x="3714750" y="5715000"/>
          <p14:tracePt t="258345" x="3752850" y="5746750"/>
          <p14:tracePt t="258358" x="3898900" y="5835650"/>
          <p14:tracePt t="258374" x="4152900" y="5886450"/>
          <p14:tracePt t="258391" x="4445000" y="5854700"/>
          <p14:tracePt t="258407" x="4787900" y="5727700"/>
          <p14:tracePt t="258408" x="4902200" y="5670550"/>
          <p14:tracePt t="258424" x="5143500" y="5499100"/>
          <p14:tracePt t="258441" x="5238750" y="5384800"/>
          <p14:tracePt t="258458" x="5257800" y="5295900"/>
          <p14:tracePt t="258474" x="5276850" y="5162550"/>
          <p14:tracePt t="258491" x="5302250" y="4908550"/>
          <p14:tracePt t="258508" x="5302250" y="4514850"/>
          <p14:tracePt t="258524" x="5283200" y="4184650"/>
          <p14:tracePt t="258542" x="5181600" y="3937000"/>
          <p14:tracePt t="258558" x="5073650" y="3790950"/>
          <p14:tracePt t="258575" x="4953000" y="3740150"/>
          <p14:tracePt t="258591" x="4813300" y="3740150"/>
          <p14:tracePt t="258609" x="4565650" y="3740150"/>
          <p14:tracePt t="258625" x="4286250" y="3752850"/>
          <p14:tracePt t="258641" x="3994150" y="3867150"/>
          <p14:tracePt t="258658" x="3803650" y="4013200"/>
          <p14:tracePt t="258675" x="3708400" y="4197350"/>
          <p14:tracePt t="258691" x="3695700" y="4349750"/>
          <p14:tracePt t="258709" x="3695700" y="4635500"/>
          <p14:tracePt t="258726" x="3733800" y="4883150"/>
          <p14:tracePt t="258742" x="3803650" y="5124450"/>
          <p14:tracePt t="258758" x="3911600" y="5295900"/>
          <p14:tracePt t="258775" x="4146550" y="5416550"/>
          <p14:tracePt t="258792" x="4495800" y="5467350"/>
          <p14:tracePt t="258808" x="4794250" y="5422900"/>
          <p14:tracePt t="258826" x="5010150" y="5359400"/>
          <p14:tracePt t="258842" x="5099050" y="5295900"/>
          <p14:tracePt t="258845" x="5124450" y="5270500"/>
          <p14:tracePt t="258859" x="5270500" y="5111750"/>
          <p14:tracePt t="258877" x="5448300" y="4762500"/>
          <p14:tracePt t="258892" x="5549900" y="4470400"/>
          <p14:tracePt t="258909" x="5562600" y="4191000"/>
          <p14:tracePt t="258925" x="5543550" y="3968750"/>
          <p14:tracePt t="258941" x="5441950" y="3752850"/>
          <p14:tracePt t="258960" x="5276850" y="3600450"/>
          <p14:tracePt t="258977" x="4997450" y="3505200"/>
          <p14:tracePt t="258994" x="4756150" y="3492500"/>
          <p14:tracePt t="259010" x="4533900" y="3492500"/>
          <p14:tracePt t="259028" x="4298950" y="3549650"/>
          <p14:tracePt t="259043" x="4083050" y="3619500"/>
          <p14:tracePt t="259058" x="3829050" y="3759200"/>
          <p14:tracePt t="259075" x="3644900" y="3962400"/>
          <p14:tracePt t="259091" x="3543300" y="4197350"/>
          <p14:tracePt t="259108" x="3505200" y="4514850"/>
          <p14:tracePt t="259125" x="3505200" y="4756150"/>
          <p14:tracePt t="259141" x="3517900" y="4991100"/>
          <p14:tracePt t="259159" x="3575050" y="5156200"/>
          <p14:tracePt t="259176" x="3663950" y="5327650"/>
          <p14:tracePt t="259192" x="3816350" y="5499100"/>
          <p14:tracePt t="259208" x="4083050" y="5613400"/>
          <p14:tracePt t="259225" x="4356100" y="5588000"/>
          <p14:tracePt t="259241" x="4616450" y="5454650"/>
          <p14:tracePt t="259259" x="4826000" y="5270500"/>
          <p14:tracePt t="259275" x="4921250" y="5130800"/>
          <p14:tracePt t="259292" x="4965700" y="4927600"/>
          <p14:tracePt t="259308" x="4972050" y="4730750"/>
          <p14:tracePt t="259325" x="4972050" y="4489450"/>
          <p14:tracePt t="259342" x="4953000" y="4292600"/>
          <p14:tracePt t="259345" x="4933950" y="4241800"/>
          <p14:tracePt t="259358" x="4870450" y="4108450"/>
          <p14:tracePt t="259375" x="4762500" y="4019550"/>
          <p14:tracePt t="259392" x="4635500" y="3968750"/>
          <p14:tracePt t="259409" x="4533900" y="3962400"/>
          <p14:tracePt t="259425" x="4425950" y="3987800"/>
          <p14:tracePt t="259442" x="4292600" y="4057650"/>
          <p14:tracePt t="259461" x="4127500" y="4121150"/>
          <p14:tracePt t="259476" x="4051300" y="4152900"/>
          <p14:tracePt t="259493" x="4025900" y="4165600"/>
          <p14:tracePt t="260036" x="4013200" y="4159250"/>
          <p14:tracePt t="260045" x="3981450" y="4140200"/>
          <p14:tracePt t="260061" x="3860800" y="4025900"/>
          <p14:tracePt t="260077" x="3638550" y="3886200"/>
          <p14:tracePt t="260093" x="3409950" y="3765550"/>
          <p14:tracePt t="260109" x="3206750" y="3644900"/>
          <p14:tracePt t="260126" x="3073400" y="3530600"/>
          <p14:tracePt t="260143" x="3003550" y="3422650"/>
          <p14:tracePt t="260159" x="2978150" y="3359150"/>
          <p14:tracePt t="260177" x="2971800" y="3333750"/>
          <p14:tracePt t="260192" x="2971800" y="3321050"/>
          <p14:tracePt t="260209" x="2971800" y="3314700"/>
          <p14:tracePt t="260229" x="2971800" y="3308350"/>
          <p14:tracePt t="260259" x="2971800" y="3321050"/>
          <p14:tracePt t="260277" x="2984500" y="3467100"/>
          <p14:tracePt t="260292" x="2997200" y="3632200"/>
          <p14:tracePt t="260309" x="3003550" y="3879850"/>
          <p14:tracePt t="260327" x="3028950" y="4229100"/>
          <p14:tracePt t="260343" x="3086100" y="4635500"/>
          <p14:tracePt t="260346" x="3092450" y="4724400"/>
          <p14:tracePt t="260360" x="3111500" y="5124450"/>
          <p14:tracePt t="260376" x="3130550" y="5340350"/>
          <p14:tracePt t="260393" x="3130550" y="5416550"/>
          <p14:tracePt t="260410" x="3130550" y="5492750"/>
          <p14:tracePt t="260427" x="3136900" y="5600700"/>
          <p14:tracePt t="260443" x="3168650" y="5759450"/>
          <p14:tracePt t="260460" x="3219450" y="5962650"/>
          <p14:tracePt t="260476" x="3238500" y="6051550"/>
          <p14:tracePt t="260493" x="3238500" y="6089650"/>
          <p14:tracePt t="260511" x="3238500" y="6096000"/>
          <p14:tracePt t="260771" x="3238500" y="6083300"/>
          <p14:tracePt t="260781" x="3238500" y="6070600"/>
          <p14:tracePt t="260794" x="3257550" y="6064250"/>
          <p14:tracePt t="260811" x="3302000" y="6051550"/>
          <p14:tracePt t="260827" x="3486150" y="6026150"/>
          <p14:tracePt t="260843" x="3829050" y="5937250"/>
          <p14:tracePt t="260860" x="4356100" y="5753100"/>
          <p14:tracePt t="260876" x="4730750" y="5607050"/>
          <p14:tracePt t="260893" x="4991100" y="5562600"/>
          <p14:tracePt t="260910" x="5099050" y="5562600"/>
          <p14:tracePt t="260929" x="5175250" y="5594350"/>
          <p14:tracePt t="260945" x="5257800" y="5632450"/>
          <p14:tracePt t="260960" x="5365750" y="5670550"/>
          <p14:tracePt t="260977" x="5562600" y="5721350"/>
          <p14:tracePt t="260994" x="5727700" y="5727700"/>
          <p14:tracePt t="261010" x="5797550" y="5727700"/>
          <p14:tracePt t="261097" x="5797550" y="5721350"/>
          <p14:tracePt t="261109" x="5797550" y="5715000"/>
          <p14:tracePt t="261178" x="5803900" y="5715000"/>
          <p14:tracePt t="261185" x="5810250" y="5715000"/>
          <p14:tracePt t="261194" x="5816600" y="5715000"/>
          <p14:tracePt t="261249" x="5816600" y="5708650"/>
          <p14:tracePt t="261253" x="5816600" y="5695950"/>
          <p14:tracePt t="261261" x="5816600" y="5676900"/>
          <p14:tracePt t="261278" x="5816600" y="5664200"/>
          <p14:tracePt t="261541" x="5791200" y="5607050"/>
          <p14:tracePt t="261549" x="5778500" y="5556250"/>
          <p14:tracePt t="261562" x="5759450" y="5410200"/>
          <p14:tracePt t="261581" x="5753100" y="5054600"/>
          <p14:tracePt t="261598" x="5753100" y="4724400"/>
          <p14:tracePt t="261613" x="5727700" y="4438650"/>
          <p14:tracePt t="261632" x="5676900" y="4140200"/>
          <p14:tracePt t="261647" x="5594350" y="3898900"/>
          <p14:tracePt t="261661" x="5524500" y="3721100"/>
          <p14:tracePt t="261678" x="5480050" y="3581400"/>
          <p14:tracePt t="261695" x="5467350" y="3460750"/>
          <p14:tracePt t="261711" x="5467350" y="3378200"/>
          <p14:tracePt t="261728" x="5467350" y="3289300"/>
          <p14:tracePt t="261745" x="5467350" y="3263900"/>
          <p14:tracePt t="261762" x="5467350" y="3238500"/>
          <p14:tracePt t="261778" x="5461000" y="3219450"/>
          <p14:tracePt t="261795" x="5461000" y="3200400"/>
          <p14:tracePt t="261812" x="5461000" y="3162300"/>
          <p14:tracePt t="261827" x="5461000" y="3105150"/>
          <p14:tracePt t="261845" x="5467350" y="3041650"/>
          <p14:tracePt t="261862" x="5467350" y="2997200"/>
          <p14:tracePt t="261878" x="5467350" y="2965450"/>
          <p14:tracePt t="262173" x="5467350" y="2959100"/>
          <p14:tracePt t="262176" x="5461000" y="2952750"/>
          <p14:tracePt t="262180" x="5448300" y="2927350"/>
          <p14:tracePt t="262194" x="5384800" y="2870200"/>
          <p14:tracePt t="262212" x="5187950" y="2813050"/>
          <p14:tracePt t="262228" x="4457700" y="2806700"/>
          <p14:tracePt t="262244" x="3219450" y="2978150"/>
          <p14:tracePt t="262261" x="2057400" y="3181350"/>
          <p14:tracePt t="262278" x="1231900" y="3409950"/>
          <p14:tracePt t="262296" x="901700" y="3517900"/>
          <p14:tracePt t="262313" x="844550" y="3536950"/>
          <p14:tracePt t="262659" x="844550" y="3543300"/>
          <p14:tracePt t="262662" x="844550" y="3549650"/>
          <p14:tracePt t="262679" x="844550" y="3613150"/>
          <p14:tracePt t="262696" x="920750" y="3752850"/>
          <p14:tracePt t="262712" x="1352550" y="4165600"/>
          <p14:tracePt t="262729" x="2120900" y="4641850"/>
          <p14:tracePt t="262746" x="3213100" y="5105400"/>
          <p14:tracePt t="262763" x="4165600" y="5264150"/>
          <p14:tracePt t="262779" x="4813300" y="5270500"/>
          <p14:tracePt t="262797" x="5022850" y="5270500"/>
          <p14:tracePt t="262829" x="5022850" y="5257800"/>
          <p14:tracePt t="262846" x="4997450" y="5226050"/>
          <p14:tracePt t="262862" x="4978400" y="5219700"/>
          <p14:tracePt t="262879" x="4889500" y="5200650"/>
          <p14:tracePt t="262897" x="4692650" y="5156200"/>
          <p14:tracePt t="262913" x="4527550" y="5124450"/>
          <p14:tracePt t="262929" x="4470400" y="5118100"/>
          <p14:tracePt t="263008" x="4470400" y="5111750"/>
          <p14:tracePt t="263018" x="4470400" y="5105400"/>
          <p14:tracePt t="263033" x="4470400" y="5099050"/>
          <p14:tracePt t="263067" x="4464050" y="5092700"/>
          <p14:tracePt t="263072" x="4464050" y="5086350"/>
          <p14:tracePt t="263079" x="4457700" y="5080000"/>
          <p14:tracePt t="263097" x="4445000" y="5073650"/>
          <p14:tracePt t="263113" x="4419600" y="5060950"/>
          <p14:tracePt t="263129" x="4381500" y="5035550"/>
          <p14:tracePt t="263146" x="4318000" y="4972050"/>
          <p14:tracePt t="263163" x="4241800" y="4921250"/>
          <p14:tracePt t="263181" x="4102100" y="4794250"/>
          <p14:tracePt t="263197" x="3962400" y="4679950"/>
          <p14:tracePt t="263214" x="3867150" y="4559300"/>
          <p14:tracePt t="263231" x="3835400" y="4495800"/>
          <p14:tracePt t="263245" x="3835400" y="4483100"/>
          <p14:tracePt t="263263" x="3835400" y="4476750"/>
          <p14:tracePt t="263507" x="3835400" y="4470400"/>
          <p14:tracePt t="263519" x="3835400" y="4464050"/>
          <p14:tracePt t="263535" x="3816350" y="4438650"/>
          <p14:tracePt t="263538" x="3810000" y="4438650"/>
          <p14:tracePt t="263541" x="3803650" y="4425950"/>
          <p14:tracePt t="263549" x="3797300" y="4425950"/>
          <p14:tracePt t="263563" x="3771900" y="4413250"/>
          <p14:tracePt t="263581" x="3752850" y="4413250"/>
          <p14:tracePt t="263596" x="3746500" y="4419600"/>
          <p14:tracePt t="263615" x="3746500" y="4425950"/>
          <p14:tracePt t="263636" x="3746500" y="4464050"/>
          <p14:tracePt t="263639" x="3746500" y="4483100"/>
          <p14:tracePt t="263647" x="3746500" y="4502150"/>
          <p14:tracePt t="263663" x="3746500" y="4527550"/>
          <p14:tracePt t="263681" x="3746500" y="4552950"/>
          <p14:tracePt t="263696" x="3752850" y="4565650"/>
          <p14:tracePt t="263713" x="3752850" y="4578350"/>
          <p14:tracePt t="263769" x="3752850" y="4572000"/>
          <p14:tracePt t="263777" x="3752850" y="4565650"/>
          <p14:tracePt t="263782" x="3746500" y="4552950"/>
          <p14:tracePt t="263797" x="3651250" y="4464050"/>
          <p14:tracePt t="263813" x="3556000" y="4394200"/>
          <p14:tracePt t="263830" x="3511550" y="4337050"/>
          <p14:tracePt t="263847" x="3505200" y="4311650"/>
          <p14:tracePt t="263852" x="3505200" y="4305300"/>
          <p14:tracePt t="263864" x="3505200" y="4292600"/>
          <p14:tracePt t="263937" x="3505200" y="4298950"/>
          <p14:tracePt t="263942" x="3505200" y="4311650"/>
          <p14:tracePt t="263947" x="3511550" y="4318000"/>
          <p14:tracePt t="263964" x="3549650" y="4381500"/>
          <p14:tracePt t="263981" x="3575050" y="4451350"/>
          <p14:tracePt t="263997" x="3594100" y="4495800"/>
          <p14:tracePt t="264014" x="3600450" y="4533900"/>
          <p14:tracePt t="264030" x="3619500" y="4552950"/>
          <p14:tracePt t="264047" x="3670300" y="4552950"/>
          <p14:tracePt t="264063" x="3740150" y="4527550"/>
          <p14:tracePt t="264080" x="3803650" y="4476750"/>
          <p14:tracePt t="264096" x="3829050" y="4432300"/>
          <p14:tracePt t="264113" x="3829050" y="4406900"/>
          <p14:tracePt t="264132" x="3829050" y="4387850"/>
          <p14:tracePt t="264147" x="3829050" y="4362450"/>
          <p14:tracePt t="264163" x="3829050" y="4330700"/>
          <p14:tracePt t="264180" x="3829050" y="4324350"/>
          <p14:tracePt t="264227" x="3829050" y="4330700"/>
          <p14:tracePt t="264228" x="3835400" y="4337050"/>
          <p14:tracePt t="264246" x="3873500" y="4419600"/>
          <p14:tracePt t="264263" x="3924300" y="4495800"/>
          <p14:tracePt t="264280" x="3968750" y="4565650"/>
          <p14:tracePt t="264297" x="4000500" y="4597400"/>
          <p14:tracePt t="264314" x="4025900" y="4603750"/>
          <p14:tracePt t="264331" x="4032250" y="4597400"/>
          <p14:tracePt t="264347" x="4038600" y="4546600"/>
          <p14:tracePt t="264352" x="4038600" y="4502150"/>
          <p14:tracePt t="264365" x="4038600" y="4445000"/>
          <p14:tracePt t="264381" x="4038600" y="4419600"/>
          <p14:tracePt t="264397" x="4038600" y="4413250"/>
          <p14:tracePt t="264454" x="4044950" y="4413250"/>
          <p14:tracePt t="264465" x="4051300" y="4419600"/>
          <p14:tracePt t="264481" x="4070350" y="4451350"/>
          <p14:tracePt t="264498" x="4102100" y="4489450"/>
          <p14:tracePt t="264514" x="4140200" y="4521200"/>
          <p14:tracePt t="264531" x="4178300" y="4546600"/>
          <p14:tracePt t="264549" x="4210050" y="4552950"/>
          <p14:tracePt t="264565" x="4235450" y="4546600"/>
          <p14:tracePt t="264581" x="4260850" y="4514850"/>
          <p14:tracePt t="264598" x="4279900" y="4483100"/>
          <p14:tracePt t="264614" x="4286250" y="4457700"/>
          <p14:tracePt t="264633" x="4286250" y="4419600"/>
          <p14:tracePt t="264651" x="4286250" y="4394200"/>
          <p14:tracePt t="264664" x="4286250" y="4381500"/>
          <p14:tracePt t="264681" x="4286250" y="4375150"/>
          <p14:tracePt t="264716" x="4286250" y="4387850"/>
          <p14:tracePt t="264727" x="4286250" y="4394200"/>
          <p14:tracePt t="264730" x="4298950" y="4425950"/>
          <p14:tracePt t="264747" x="4324350" y="4476750"/>
          <p14:tracePt t="264764" x="4425950" y="4546600"/>
          <p14:tracePt t="264780" x="4514850" y="4552950"/>
          <p14:tracePt t="264798" x="4572000" y="4552950"/>
          <p14:tracePt t="264815" x="4629150" y="4514850"/>
          <p14:tracePt t="264831" x="4679950" y="4457700"/>
          <p14:tracePt t="264847" x="4711700" y="4413250"/>
          <p14:tracePt t="264851" x="4718050" y="4400550"/>
          <p14:tracePt t="264865" x="4743450" y="4368800"/>
          <p14:tracePt t="264881" x="4749800" y="4368800"/>
          <p14:tracePt t="264897" x="4749800" y="4362450"/>
          <p14:tracePt t="264914" x="4749800" y="4356100"/>
          <p14:tracePt t="264931" x="4749800" y="4343400"/>
          <p14:tracePt t="264947" x="4749800" y="4311650"/>
          <p14:tracePt t="264964" x="4749800" y="4292600"/>
          <p14:tracePt t="265789" x="4737100" y="4286250"/>
          <p14:tracePt t="265795" x="4724400" y="4279900"/>
          <p14:tracePt t="265802" x="4673600" y="4273550"/>
          <p14:tracePt t="265815" x="4552950" y="4273550"/>
          <p14:tracePt t="265834" x="4337050" y="4349750"/>
          <p14:tracePt t="265848" x="4171950" y="4425950"/>
          <p14:tracePt t="265866" x="4095750" y="4476750"/>
          <p14:tracePt t="265882" x="4070350" y="4495800"/>
          <p14:tracePt t="265899" x="4057650" y="4508500"/>
          <p14:tracePt t="265916" x="4044950" y="4508500"/>
          <p14:tracePt t="265933" x="3975100" y="4502150"/>
          <p14:tracePt t="265948" x="3886200" y="4483100"/>
          <p14:tracePt t="265965" x="3746500" y="4445000"/>
          <p14:tracePt t="265982" x="3594100" y="4362450"/>
          <p14:tracePt t="265998" x="3460750" y="4235450"/>
          <p14:tracePt t="266015" x="3384550" y="4076700"/>
          <p14:tracePt t="266033" x="3346450" y="3917950"/>
          <p14:tracePt t="266048" x="3333750" y="3803650"/>
          <p14:tracePt t="266065" x="3314700" y="3683000"/>
          <p14:tracePt t="266082" x="3308350" y="3632200"/>
          <p14:tracePt t="266099" x="3308350" y="3625850"/>
          <p14:tracePt t="266115" x="3340100" y="3632200"/>
          <p14:tracePt t="266133" x="3498850" y="3632200"/>
          <p14:tracePt t="266149" x="3727450" y="3619500"/>
          <p14:tracePt t="266165" x="4006850" y="3613150"/>
          <p14:tracePt t="266182" x="4292600" y="3625850"/>
          <p14:tracePt t="266199" x="4603750" y="3683000"/>
          <p14:tracePt t="266217" x="4864100" y="3746500"/>
          <p14:tracePt t="266233" x="4914900" y="3784600"/>
          <p14:tracePt t="266249" x="4914900" y="3803650"/>
          <p14:tracePt t="266265" x="4914900" y="3810000"/>
          <p14:tracePt t="266301" x="4787900" y="3771900"/>
          <p14:tracePt t="266318" x="4635500" y="3727450"/>
          <p14:tracePt t="266333" x="4343400" y="3683000"/>
          <p14:tracePt t="266349" x="4019550" y="3670300"/>
          <p14:tracePt t="266367" x="3797300" y="3695700"/>
          <p14:tracePt t="266382" x="3714750" y="3714750"/>
          <p14:tracePt t="266399" x="3702050" y="3714750"/>
          <p14:tracePt t="266436" x="3702050" y="3721100"/>
          <p14:tracePt t="266450" x="3702050" y="3727450"/>
          <p14:tracePt t="266466" x="3721100" y="3746500"/>
          <p14:tracePt t="266483" x="3822700" y="3771900"/>
          <p14:tracePt t="266499" x="4038600" y="3778250"/>
          <p14:tracePt t="266517" x="4387850" y="3784600"/>
          <p14:tracePt t="266533" x="4622800" y="3829050"/>
          <p14:tracePt t="266549" x="4705350" y="3924300"/>
          <p14:tracePt t="266566" x="4730750" y="4019550"/>
          <p14:tracePt t="266583" x="4730750" y="4114800"/>
          <p14:tracePt t="266599" x="4730750" y="4197350"/>
          <p14:tracePt t="266601" x="4730750" y="4216400"/>
          <p14:tracePt t="266617" x="4711700" y="4235450"/>
          <p14:tracePt t="266633" x="4629150" y="4254500"/>
          <p14:tracePt t="266649" x="4413250" y="4286250"/>
          <p14:tracePt t="266666" x="4184650" y="4356100"/>
          <p14:tracePt t="266683" x="4038600" y="4432300"/>
          <p14:tracePt t="266702" x="3994150" y="4508500"/>
          <p14:tracePt t="266717" x="3994150" y="4565650"/>
          <p14:tracePt t="266733" x="3994150" y="4641850"/>
          <p14:tracePt t="266750" x="4089400" y="4730750"/>
          <p14:tracePt t="266766" x="4241800" y="4762500"/>
          <p14:tracePt t="266785" x="4559300" y="4756150"/>
          <p14:tracePt t="266799" x="4705350" y="4743450"/>
          <p14:tracePt t="266817" x="4857750" y="4857750"/>
          <p14:tracePt t="266835" x="4889500" y="4959350"/>
          <p14:tracePt t="266837" x="4902200" y="5022850"/>
          <p14:tracePt t="266850" x="4914900" y="5137150"/>
          <p14:tracePt t="266866" x="4921250" y="5289550"/>
          <p14:tracePt t="266883" x="4914900" y="5378450"/>
          <p14:tracePt t="266899" x="4870450" y="5403850"/>
          <p14:tracePt t="266917" x="4768850" y="5403850"/>
          <p14:tracePt t="266933" x="4641850" y="5403850"/>
          <p14:tracePt t="266950" x="4578350" y="5403850"/>
          <p14:tracePt t="266966" x="4559300" y="5429250"/>
          <p14:tracePt t="266983" x="4552950" y="5461000"/>
          <p14:tracePt t="267001" x="4546600" y="5505450"/>
          <p14:tracePt t="267017" x="4540250" y="5524500"/>
          <p14:tracePt t="267033" x="4533900" y="5530850"/>
          <p14:tracePt t="267067" x="4540250" y="5530850"/>
          <p14:tracePt t="267084" x="4660900" y="5537200"/>
          <p14:tracePt t="267101" x="4756150" y="5543550"/>
          <p14:tracePt t="267119" x="4845050" y="5581650"/>
          <p14:tracePt t="267133" x="4902200" y="5645150"/>
          <p14:tracePt t="267150" x="4921250" y="5689600"/>
          <p14:tracePt t="267168" x="4921250" y="5708650"/>
          <p14:tracePt t="267183" x="4921250" y="5715000"/>
          <p14:tracePt t="267201" x="4895850" y="5727700"/>
          <p14:tracePt t="267217" x="4889500" y="5734050"/>
          <p14:tracePt t="268118" x="4883150" y="5734050"/>
          <p14:tracePt t="268121" x="4876800" y="5734050"/>
          <p14:tracePt t="268146" x="4870450" y="5734050"/>
          <p14:tracePt t="268150" x="4864100" y="5734050"/>
          <p14:tracePt t="268169" x="4781550" y="5740400"/>
          <p14:tracePt t="268185" x="4724400" y="5734050"/>
          <p14:tracePt t="268201" x="4629150" y="5708650"/>
          <p14:tracePt t="268217" x="4514850" y="5683250"/>
          <p14:tracePt t="268234" x="4343400" y="5670550"/>
          <p14:tracePt t="268254" x="4127500" y="5657850"/>
          <p14:tracePt t="268269" x="3886200" y="5651500"/>
          <p14:tracePt t="268286" x="3746500" y="5651500"/>
          <p14:tracePt t="268303" x="3683000" y="5645150"/>
          <p14:tracePt t="268322" x="3676650" y="5645150"/>
          <p14:tracePt t="268382" x="3676650" y="5651500"/>
          <p14:tracePt t="268398" x="3676650" y="5657850"/>
          <p14:tracePt t="268474" x="3663950" y="5657850"/>
          <p14:tracePt t="268483" x="3657600" y="5657850"/>
          <p14:tracePt t="268494" x="3651250" y="5657850"/>
          <p14:tracePt t="268546" x="3663950" y="5664200"/>
          <p14:tracePt t="268555" x="3708400" y="5683250"/>
          <p14:tracePt t="268569" x="3886200" y="5702300"/>
          <p14:tracePt t="268585" x="4038600" y="5702300"/>
          <p14:tracePt t="268601" x="4241800" y="5657850"/>
          <p14:tracePt t="268618" x="4381500" y="5600700"/>
          <p14:tracePt t="268635" x="4451350" y="5549900"/>
          <p14:tracePt t="268651" x="4457700" y="5524500"/>
          <p14:tracePt t="268668" x="4457700" y="5492750"/>
          <p14:tracePt t="268685" x="4457700" y="5473700"/>
          <p14:tracePt t="268701" x="4457700" y="5461000"/>
          <p14:tracePt t="268718" x="4457700" y="5448300"/>
          <p14:tracePt t="268735" x="4451350" y="5416550"/>
          <p14:tracePt t="268751" x="4387850" y="5359400"/>
          <p14:tracePt t="268769" x="4286250" y="5321300"/>
          <p14:tracePt t="268784" x="4241800" y="5314950"/>
          <p14:tracePt t="268801" x="4197350" y="5314950"/>
          <p14:tracePt t="268818" x="4191000" y="5321300"/>
          <p14:tracePt t="268862" x="4191000" y="5327650"/>
          <p14:tracePt t="268871" x="4191000" y="5334000"/>
          <p14:tracePt t="268885" x="4184650" y="5340350"/>
          <p14:tracePt t="268994" x="4184650" y="5346700"/>
          <p14:tracePt t="269013" x="4184650" y="5353050"/>
          <p14:tracePt t="269023" x="4191000" y="5353050"/>
          <p14:tracePt t="269025" x="4203700" y="5353050"/>
          <p14:tracePt t="269035" x="4248150" y="5353050"/>
          <p14:tracePt t="269054" x="4368800" y="5302250"/>
          <p14:tracePt t="269068" x="4400550" y="5270500"/>
          <p14:tracePt t="269085" x="4406900" y="5245100"/>
          <p14:tracePt t="269102" x="4413250" y="5213350"/>
          <p14:tracePt t="269118" x="4413250" y="5175250"/>
          <p14:tracePt t="269135" x="4413250" y="5130800"/>
          <p14:tracePt t="269151" x="4406900" y="5080000"/>
          <p14:tracePt t="269152" x="4400550" y="5067300"/>
          <p14:tracePt t="269168" x="4381500" y="5029200"/>
          <p14:tracePt t="269186" x="4362450" y="4997450"/>
          <p14:tracePt t="269202" x="4330700" y="4972050"/>
          <p14:tracePt t="269219" x="4292600" y="4953000"/>
          <p14:tracePt t="269235" x="4267200" y="4940300"/>
          <p14:tracePt t="269252" x="4248150" y="4927600"/>
          <p14:tracePt t="269376" x="4248150" y="4933950"/>
          <p14:tracePt t="269385" x="4248150" y="4940300"/>
          <p14:tracePt t="269393" x="4254500" y="4940300"/>
          <p14:tracePt t="269403" x="4279900" y="4946650"/>
          <p14:tracePt t="269419" x="4387850" y="4933950"/>
          <p14:tracePt t="269436" x="4603750" y="4826000"/>
          <p14:tracePt t="269453" x="4787900" y="4711700"/>
          <p14:tracePt t="269469" x="4851400" y="4667250"/>
          <p14:tracePt t="269502" x="4851400" y="4654550"/>
          <p14:tracePt t="269519" x="4851400" y="4622800"/>
          <p14:tracePt t="269536" x="4806950" y="4552950"/>
          <p14:tracePt t="269552" x="4743450" y="4483100"/>
          <p14:tracePt t="269571" x="4699000" y="4432300"/>
          <p14:tracePt t="269587" x="4635500" y="4394200"/>
          <p14:tracePt t="269604" x="4603750" y="4387850"/>
          <p14:tracePt t="269620" x="4597400" y="4387850"/>
          <p14:tracePt t="269637" x="4591050" y="4387850"/>
          <p14:tracePt t="269660" x="4584700" y="4387850"/>
          <p14:tracePt t="269719" x="4584700" y="4394200"/>
          <p14:tracePt t="269729" x="4584700" y="4413250"/>
          <p14:tracePt t="269735" x="4584700" y="4419600"/>
          <p14:tracePt t="269753" x="4616450" y="4464050"/>
          <p14:tracePt t="269769" x="4679950" y="4476750"/>
          <p14:tracePt t="269786" x="4832350" y="4464050"/>
          <p14:tracePt t="269803" x="5029200" y="4413250"/>
          <p14:tracePt t="269819" x="5130800" y="4375150"/>
          <p14:tracePt t="269822" x="5149850" y="4368800"/>
          <p14:tracePt t="269837" x="5149850" y="4362450"/>
          <p14:tracePt t="269870" x="5149850" y="4356100"/>
          <p14:tracePt t="269878" x="5149850" y="4343400"/>
          <p14:tracePt t="269887" x="5130800" y="4311650"/>
          <p14:tracePt t="269903" x="5029200" y="4222750"/>
          <p14:tracePt t="269905" x="4991100" y="4197350"/>
          <p14:tracePt t="269921" x="4730750" y="4095750"/>
          <p14:tracePt t="269937" x="4432300" y="4019550"/>
          <p14:tracePt t="269953" x="4159250" y="3968750"/>
          <p14:tracePt t="269970" x="4064000" y="3943350"/>
          <p14:tracePt t="269986" x="4057650" y="3917950"/>
          <p14:tracePt t="270265" x="4057650" y="3905250"/>
          <p14:tracePt t="270271" x="4044950" y="3898900"/>
          <p14:tracePt t="270289" x="3962400" y="3721100"/>
          <p14:tracePt t="270307" x="3746500" y="3333750"/>
          <p14:tracePt t="270321" x="3454400" y="2940050"/>
          <p14:tracePt t="270337" x="3187700" y="2724150"/>
          <p14:tracePt t="270341" x="3136900" y="2698750"/>
          <p14:tracePt t="270353" x="2959100" y="2635250"/>
          <p14:tracePt t="270371" x="2679700" y="2559050"/>
          <p14:tracePt t="270387" x="2400300" y="2425700"/>
          <p14:tracePt t="270403" x="1974850" y="2209800"/>
          <p14:tracePt t="270404" x="1828800" y="2152650"/>
          <p14:tracePt t="270421" x="1187450" y="1911350"/>
          <p14:tracePt t="270437" x="889000" y="1790700"/>
          <p14:tracePt t="270453" x="755650" y="1727200"/>
          <p14:tracePt t="270469" x="742950" y="1701800"/>
          <p14:tracePt t="270486" x="742950" y="1689100"/>
          <p14:tracePt t="270505" x="742950" y="1682750"/>
          <p14:tracePt t="270667" x="742950" y="1689100"/>
          <p14:tracePt t="270674" x="742950" y="1701800"/>
          <p14:tracePt t="270689" x="742950" y="1733550"/>
          <p14:tracePt t="270705" x="742950" y="1727200"/>
          <p14:tracePt t="270721" x="742950" y="1689100"/>
          <p14:tracePt t="270738" x="736600" y="1568450"/>
          <p14:tracePt t="270754" x="717550" y="1409700"/>
          <p14:tracePt t="270770" x="692150" y="1282700"/>
          <p14:tracePt t="270786" x="685800" y="1231900"/>
          <p14:tracePt t="270804" x="673100" y="1200150"/>
          <p14:tracePt t="270821" x="666750" y="1168400"/>
          <p14:tracePt t="270837" x="654050" y="1136650"/>
          <p14:tracePt t="270853" x="622300" y="1073150"/>
          <p14:tracePt t="270870" x="590550" y="996950"/>
          <p14:tracePt t="270887" x="571500" y="933450"/>
          <p14:tracePt t="270903" x="571500" y="914400"/>
          <p14:tracePt t="270920" x="565150" y="914400"/>
          <p14:tracePt t="270987" x="565150" y="920750"/>
          <p14:tracePt t="271015" x="565150" y="927100"/>
          <p14:tracePt t="271024" x="565150" y="933450"/>
          <p14:tracePt t="271042" x="565150" y="965200"/>
          <p14:tracePt t="271054" x="571500" y="996950"/>
          <p14:tracePt t="271070" x="603250" y="1079500"/>
          <p14:tracePt t="271087" x="704850" y="1168400"/>
          <p14:tracePt t="271104" x="857250" y="1231900"/>
          <p14:tracePt t="271120" x="1250950" y="1320800"/>
          <p14:tracePt t="271137" x="1676400" y="1377950"/>
          <p14:tracePt t="271154" x="2222500" y="1390650"/>
          <p14:tracePt t="271170" x="2921000" y="1409700"/>
          <p14:tracePt t="271187" x="3460750" y="1416050"/>
          <p14:tracePt t="271205" x="3848100" y="1504950"/>
          <p14:tracePt t="271222" x="3898900" y="1574800"/>
          <p14:tracePt t="271240" x="3892550" y="1606550"/>
          <p14:tracePt t="271256" x="3860800" y="1619250"/>
          <p14:tracePt t="271271" x="3816350" y="1631950"/>
          <p14:tracePt t="271289" x="3778250" y="1631950"/>
          <p14:tracePt t="271304" x="3771900" y="1631950"/>
          <p14:tracePt t="272354" x="3778250" y="1638300"/>
          <p14:tracePt t="272366" x="3778250" y="1701800"/>
          <p14:tracePt t="272373" x="3784600" y="1771650"/>
          <p14:tracePt t="272390" x="3822700" y="1917700"/>
          <p14:tracePt t="272407" x="3898900" y="2190750"/>
          <p14:tracePt t="272423" x="4013200" y="2565400"/>
          <p14:tracePt t="272440" x="4171950" y="3111500"/>
          <p14:tracePt t="272457" x="4267200" y="3359150"/>
          <p14:tracePt t="272473" x="4349750" y="3492500"/>
          <p14:tracePt t="272490" x="4381500" y="3556000"/>
          <p14:tracePt t="272506" x="4387850" y="3581400"/>
          <p14:tracePt t="272847" x="4387850" y="3556000"/>
          <p14:tracePt t="272852" x="4387850" y="3536950"/>
          <p14:tracePt t="272860" x="4387850" y="3517900"/>
          <p14:tracePt t="272861" x="4387850" y="3511550"/>
          <p14:tracePt t="272873" x="4387850" y="3505200"/>
          <p14:tracePt t="272907" x="4387850" y="3511550"/>
          <p14:tracePt t="272915" x="4387850" y="3524250"/>
          <p14:tracePt t="272922" x="4387850" y="3562350"/>
          <p14:tracePt t="272938" x="4387850" y="3644900"/>
          <p14:tracePt t="272955" x="4387850" y="3733800"/>
          <p14:tracePt t="272973" x="4381500" y="3860800"/>
          <p14:tracePt t="272989" x="4362450" y="3994150"/>
          <p14:tracePt t="273007" x="4330700" y="4146550"/>
          <p14:tracePt t="273024" x="4298950" y="4260850"/>
          <p14:tracePt t="273039" x="4267200" y="4406900"/>
          <p14:tracePt t="273058" x="4216400" y="4578350"/>
          <p14:tracePt t="273073" x="4191000" y="4654550"/>
          <p14:tracePt t="273088" x="4159250" y="4724400"/>
          <p14:tracePt t="273106" x="4140200" y="4756150"/>
          <p14:tracePt t="273122" x="4127500" y="4762500"/>
          <p14:tracePt t="273140" x="4102100" y="4762500"/>
          <p14:tracePt t="273156" x="4070350" y="4724400"/>
          <p14:tracePt t="273172" x="4032250" y="4635500"/>
          <p14:tracePt t="273189" x="4019550" y="4591050"/>
          <p14:tracePt t="273206" x="4019550" y="4572000"/>
          <p14:tracePt t="273223" x="4013200" y="4552950"/>
          <p14:tracePt t="273239" x="4013200" y="4521200"/>
          <p14:tracePt t="273241" x="4006850" y="4508500"/>
          <p14:tracePt t="273257" x="3994150" y="4451350"/>
          <p14:tracePt t="273272" x="3975100" y="4362450"/>
          <p14:tracePt t="273289" x="3962400" y="4305300"/>
          <p14:tracePt t="273305" x="3949700" y="4241800"/>
          <p14:tracePt t="273322" x="3943350" y="4210050"/>
          <p14:tracePt t="273339" x="3937000" y="4203700"/>
          <p14:tracePt t="273355" x="3937000" y="4191000"/>
          <p14:tracePt t="273372" x="3937000" y="4178300"/>
          <p14:tracePt t="273389" x="3937000" y="4171950"/>
          <p14:tracePt t="273406" x="3949700" y="4165600"/>
          <p14:tracePt t="273423" x="3981450" y="4165600"/>
          <p14:tracePt t="273439" x="3987800" y="4159250"/>
          <p14:tracePt t="276510" x="3987800" y="4140200"/>
          <p14:tracePt t="276514" x="3987800" y="4114800"/>
          <p14:tracePt t="276527" x="3987800" y="4083050"/>
          <p14:tracePt t="276544" x="3975100" y="4076700"/>
          <p14:tracePt t="276561" x="3962400" y="4076700"/>
          <p14:tracePt t="276577" x="3943350" y="4095750"/>
          <p14:tracePt t="276593" x="3930650" y="4095750"/>
          <p14:tracePt t="276610" x="3917950" y="4095750"/>
          <p14:tracePt t="276626" x="3905250" y="4095750"/>
          <p14:tracePt t="276643" x="3873500" y="4089400"/>
          <p14:tracePt t="276659" x="3848100" y="4089400"/>
          <p14:tracePt t="276676" x="3841750" y="4089400"/>
          <p14:tracePt t="276696" x="3841750" y="4095750"/>
          <p14:tracePt t="276708" x="3841750" y="4108450"/>
          <p14:tracePt t="276728" x="3835400" y="4133850"/>
          <p14:tracePt t="276743" x="3835400" y="4152900"/>
          <p14:tracePt t="276762" x="3835400" y="4191000"/>
          <p14:tracePt t="276776" x="3835400" y="4235450"/>
          <p14:tracePt t="276793" x="3854450" y="4318000"/>
          <p14:tracePt t="276809" x="3898900" y="4419600"/>
          <p14:tracePt t="276827" x="3949700" y="4483100"/>
          <p14:tracePt t="276843" x="4000500" y="4546600"/>
          <p14:tracePt t="276845" x="4019550" y="4572000"/>
          <p14:tracePt t="276859" x="4044950" y="4597400"/>
          <p14:tracePt t="276876" x="4083050" y="4648200"/>
          <p14:tracePt t="276892" x="4114800" y="4705350"/>
          <p14:tracePt t="276909" x="4140200" y="4743450"/>
          <p14:tracePt t="276926" x="4152900" y="4762500"/>
          <p14:tracePt t="276943" x="4159250" y="4775200"/>
          <p14:tracePt t="276960" x="4165600" y="4775200"/>
          <p14:tracePt t="277023" x="4165600" y="4768850"/>
          <p14:tracePt t="277032" x="4165600" y="4762500"/>
          <p14:tracePt t="277045" x="4165600" y="4756150"/>
          <p14:tracePt t="302110" x="4165600" y="4749800"/>
          <p14:tracePt t="302123" x="4165600" y="4743450"/>
          <p14:tracePt t="302127" x="4165600" y="4737100"/>
          <p14:tracePt t="302139" x="4165600" y="4718050"/>
          <p14:tracePt t="302154" x="4184650" y="4699000"/>
          <p14:tracePt t="302169" x="4273550" y="4679950"/>
          <p14:tracePt t="302185" x="4432300" y="4667250"/>
          <p14:tracePt t="302202" x="4730750" y="4648200"/>
          <p14:tracePt t="302219" x="5137150" y="4610100"/>
          <p14:tracePt t="302235" x="5530850" y="4559300"/>
          <p14:tracePt t="302252" x="5886450" y="4552950"/>
          <p14:tracePt t="302254" x="5943600" y="4552950"/>
          <p14:tracePt t="302268" x="6140450" y="4603750"/>
          <p14:tracePt t="302285" x="6261100" y="4692650"/>
          <p14:tracePt t="302301" x="6324600" y="4787900"/>
          <p14:tracePt t="302319" x="6369050" y="4864100"/>
          <p14:tracePt t="302337" x="6388100" y="4921250"/>
          <p14:tracePt t="302343" x="6394450" y="4933950"/>
          <p14:tracePt t="302355" x="6400800" y="4940300"/>
          <p14:tracePt t="302368" x="6400800" y="4946650"/>
          <p14:tracePt t="302385" x="6400800" y="4953000"/>
          <p14:tracePt t="302462" x="6400800" y="4933950"/>
          <p14:tracePt t="302469" x="6400800" y="4908550"/>
          <p14:tracePt t="302472" x="6400800" y="4902200"/>
          <p14:tracePt t="302485" x="6375400" y="4819650"/>
          <p14:tracePt t="302501" x="6324600" y="4737100"/>
          <p14:tracePt t="302518" x="6248400" y="4629150"/>
          <p14:tracePt t="302535" x="6191250" y="4565650"/>
          <p14:tracePt t="302553" x="6165850" y="4533900"/>
          <p14:tracePt t="302568" x="6165850" y="4527550"/>
          <p14:tracePt t="303286" x="6159500" y="4527550"/>
          <p14:tracePt t="303293" x="6153150" y="4527550"/>
          <p14:tracePt t="303302" x="6146800" y="4514850"/>
          <p14:tracePt t="303322" x="6127750" y="4502150"/>
          <p14:tracePt t="303338" x="6115050" y="4495800"/>
          <p14:tracePt t="303707" x="6115050" y="4489450"/>
          <p14:tracePt t="303719" x="6115050" y="4476750"/>
          <p14:tracePt t="303733" x="6108700" y="4451350"/>
          <p14:tracePt t="303737" x="6096000" y="4438650"/>
          <p14:tracePt t="303754" x="6083300" y="4419600"/>
          <p14:tracePt t="303770" x="6076950" y="4413250"/>
          <p14:tracePt t="303787" x="6070600" y="4394200"/>
          <p14:tracePt t="303803" x="6057900" y="4387850"/>
          <p14:tracePt t="303820" x="6051550" y="4381500"/>
          <p14:tracePt t="305550" x="6051550" y="4375150"/>
          <p14:tracePt t="305589" x="6051550" y="4368800"/>
          <p14:tracePt t="307342" x="6051550" y="4362450"/>
          <p14:tracePt t="307355" x="6038850" y="4356100"/>
          <p14:tracePt t="307362" x="6038850" y="4343400"/>
          <p14:tracePt t="307374" x="6019800" y="4279900"/>
          <p14:tracePt t="307390" x="5962650" y="4095750"/>
          <p14:tracePt t="307407" x="5905500" y="3860800"/>
          <p14:tracePt t="307424" x="5854700" y="3683000"/>
          <p14:tracePt t="307441" x="5816600" y="3568700"/>
          <p14:tracePt t="307457" x="5803900" y="3530600"/>
          <p14:tracePt t="307473" x="5797550" y="3479800"/>
          <p14:tracePt t="307490" x="5765800" y="3365500"/>
          <p14:tracePt t="307506" x="5715000" y="3175000"/>
          <p14:tracePt t="307523" x="5651500" y="3022600"/>
          <p14:tracePt t="307541" x="5537200" y="2774950"/>
          <p14:tracePt t="307557" x="5435600" y="2667000"/>
          <p14:tracePt t="307573" x="5359400" y="2616200"/>
          <p14:tracePt t="307590" x="5232400" y="2546350"/>
          <p14:tracePt t="307606" x="5022850" y="2438400"/>
          <p14:tracePt t="307624" x="4616450" y="2324100"/>
          <p14:tracePt t="307640" x="4235450" y="2298700"/>
          <p14:tracePt t="307656" x="3854450" y="2330450"/>
          <p14:tracePt t="307673" x="3619500" y="2362200"/>
          <p14:tracePt t="307690" x="3467100" y="2400300"/>
          <p14:tracePt t="307707" x="3390900" y="2419350"/>
          <p14:tracePt t="307725" x="3276600" y="2413000"/>
          <p14:tracePt t="307740" x="3155950" y="2393950"/>
          <p14:tracePt t="307757" x="3035300" y="2393950"/>
          <p14:tracePt t="307774" x="2965450" y="2393950"/>
          <p14:tracePt t="307790" x="2914650" y="2393950"/>
          <p14:tracePt t="307807" x="2876550" y="2406650"/>
          <p14:tracePt t="307824" x="2806700" y="2438400"/>
          <p14:tracePt t="307840" x="2679700" y="2463800"/>
          <p14:tracePt t="307857" x="2559050" y="2463800"/>
          <p14:tracePt t="307874" x="2470150" y="2470150"/>
          <p14:tracePt t="307891" x="2413000" y="2495550"/>
          <p14:tracePt t="307907" x="2387600" y="2520950"/>
          <p14:tracePt t="307924" x="2355850" y="2641600"/>
          <p14:tracePt t="307940" x="2305050" y="2819400"/>
          <p14:tracePt t="307957" x="2222500" y="3098800"/>
          <p14:tracePt t="307974" x="2165350" y="3397250"/>
          <p14:tracePt t="307990" x="2120900" y="3797300"/>
          <p14:tracePt t="308007" x="2120900" y="4178300"/>
          <p14:tracePt t="308024" x="2165350" y="4711700"/>
          <p14:tracePt t="308041" x="2216150" y="5022850"/>
          <p14:tracePt t="308058" x="2235200" y="5257800"/>
          <p14:tracePt t="308074" x="2241550" y="5416550"/>
          <p14:tracePt t="308090" x="2241550" y="5486400"/>
          <p14:tracePt t="308107" x="2241550" y="5505450"/>
          <p14:tracePt t="308444" x="2241550" y="5518150"/>
          <p14:tracePt t="308448" x="2241550" y="5581650"/>
          <p14:tracePt t="308457" x="2260600" y="5753100"/>
          <p14:tracePt t="308474" x="2311400" y="6057900"/>
          <p14:tracePt t="308493" x="2476500" y="6381750"/>
          <p14:tracePt t="308509" x="2673350" y="6584950"/>
          <p14:tracePt t="308525" x="2901950" y="6661150"/>
          <p14:tracePt t="308541" x="3213100" y="6623050"/>
          <p14:tracePt t="308557" x="3568700" y="6477000"/>
          <p14:tracePt t="308574" x="4044950" y="6242050"/>
          <p14:tracePt t="308591" x="4445000" y="6076950"/>
          <p14:tracePt t="308607" x="4806950" y="5981700"/>
          <p14:tracePt t="308625" x="5118100" y="5969000"/>
          <p14:tracePt t="308642" x="5346700" y="5981700"/>
          <p14:tracePt t="308658" x="5588000" y="6026150"/>
          <p14:tracePt t="308674" x="5816600" y="6013450"/>
          <p14:tracePt t="308691" x="6013450" y="5918200"/>
          <p14:tracePt t="308709" x="6184900" y="5784850"/>
          <p14:tracePt t="308726" x="6261100" y="5695950"/>
          <p14:tracePt t="308742" x="6311900" y="5607050"/>
          <p14:tracePt t="308758" x="6330950" y="5492750"/>
          <p14:tracePt t="308775" x="6337300" y="5346700"/>
          <p14:tracePt t="308791" x="6337300" y="5149850"/>
          <p14:tracePt t="308792" x="6337300" y="5092700"/>
          <p14:tracePt t="308809" x="6337300" y="4819650"/>
          <p14:tracePt t="308824" x="6337300" y="4622800"/>
          <p14:tracePt t="308841" x="6337300" y="4552950"/>
          <p14:tracePt t="308857" x="6337300" y="4457700"/>
          <p14:tracePt t="308874" x="6337300" y="4337050"/>
          <p14:tracePt t="308891" x="6292850" y="4133850"/>
          <p14:tracePt t="308909" x="6172200" y="3829050"/>
          <p14:tracePt t="308925" x="6000750" y="3613150"/>
          <p14:tracePt t="308941" x="5810250" y="3486150"/>
          <p14:tracePt t="308958" x="5594350" y="3441700"/>
          <p14:tracePt t="308974" x="5391150" y="3435350"/>
          <p14:tracePt t="308991" x="5162550" y="3422650"/>
          <p14:tracePt t="309008" x="4921250" y="3314700"/>
          <p14:tracePt t="309026" x="4800600" y="3257550"/>
          <p14:tracePt t="309041" x="4724400" y="3225800"/>
          <p14:tracePt t="309058" x="4718050" y="3225800"/>
          <p14:tracePt t="309292" x="4718050" y="3219450"/>
          <p14:tracePt t="309296" x="4718050" y="3213100"/>
          <p14:tracePt t="309308" x="4705350" y="3155950"/>
          <p14:tracePt t="309325" x="4660900" y="2971800"/>
          <p14:tracePt t="309342" x="4648200" y="2895600"/>
          <p14:tracePt t="309346" x="4648200" y="2882900"/>
          <p14:tracePt t="309359" x="4629150" y="2876550"/>
          <p14:tracePt t="309375" x="4565650" y="2876550"/>
          <p14:tracePt t="309376" x="4552950" y="2876550"/>
          <p14:tracePt t="309392" x="4394200" y="2933700"/>
          <p14:tracePt t="309409" x="4203700" y="2990850"/>
          <p14:tracePt t="309425" x="3981450" y="3016250"/>
          <p14:tracePt t="309442" x="3752850" y="3054350"/>
          <p14:tracePt t="309458" x="3524250" y="3130550"/>
          <p14:tracePt t="309476" x="3352800" y="3219450"/>
          <p14:tracePt t="309492" x="3187700" y="3365500"/>
          <p14:tracePt t="309509" x="3111500" y="3498850"/>
          <p14:tracePt t="309525" x="3035300" y="3695700"/>
          <p14:tracePt t="309542" x="2984500" y="3873500"/>
          <p14:tracePt t="309559" x="2908300" y="4133850"/>
          <p14:tracePt t="309576" x="2844800" y="4565650"/>
          <p14:tracePt t="309592" x="2844800" y="4895850"/>
          <p14:tracePt t="309609" x="2844800" y="5219700"/>
          <p14:tracePt t="309625" x="2901950" y="5600700"/>
          <p14:tracePt t="309642" x="3048000" y="6057900"/>
          <p14:tracePt t="309658" x="3295650" y="6483350"/>
          <p14:tracePt t="309675" x="3594100" y="6642100"/>
          <p14:tracePt t="309692" x="4076700" y="6635750"/>
          <p14:tracePt t="309709" x="4425950" y="6527800"/>
          <p14:tracePt t="309726" x="4660900" y="6413500"/>
          <p14:tracePt t="309742" x="4775200" y="6318250"/>
          <p14:tracePt t="309759" x="4845050" y="6235700"/>
          <p14:tracePt t="309776" x="4914900" y="6127750"/>
          <p14:tracePt t="309793" x="4965700" y="6032500"/>
          <p14:tracePt t="309809" x="5016500" y="5943600"/>
          <p14:tracePt t="309825" x="5086350" y="5797550"/>
          <p14:tracePt t="309842" x="5168900" y="5619750"/>
          <p14:tracePt t="309845" x="5175250" y="5588000"/>
          <p14:tracePt t="309859" x="5226050" y="5429250"/>
          <p14:tracePt t="309876" x="5302250" y="5086350"/>
          <p14:tracePt t="309892" x="5340350" y="4768850"/>
          <p14:tracePt t="309914" x="5346700" y="4381500"/>
          <p14:tracePt t="309931" x="5295900" y="3987800"/>
          <p14:tracePt t="309933" x="5283200" y="3905250"/>
          <p14:tracePt t="309949" x="5207000" y="3619500"/>
          <p14:tracePt t="309960" x="5118100" y="3365500"/>
          <p14:tracePt t="309976" x="5003800" y="3200400"/>
          <p14:tracePt t="309993" x="4838700" y="3079750"/>
          <p14:tracePt t="310009" x="4610100" y="2971800"/>
          <p14:tracePt t="310026" x="4311650" y="2882900"/>
          <p14:tracePt t="310043" x="3962400" y="2806700"/>
          <p14:tracePt t="310059" x="3683000" y="2749550"/>
          <p14:tracePt t="310061" x="3613150" y="2743200"/>
          <p14:tracePt t="310077" x="3486150" y="2736850"/>
          <p14:tracePt t="310095" x="3403600" y="2736850"/>
          <p14:tracePt t="310112" x="3302000" y="2781300"/>
          <p14:tracePt t="310113" x="3282950" y="2794000"/>
          <p14:tracePt t="310126" x="3149600" y="2832100"/>
          <p14:tracePt t="310143" x="2908300" y="2940050"/>
          <p14:tracePt t="310160" x="2654300" y="3187700"/>
          <p14:tracePt t="310177" x="2559050" y="3473450"/>
          <p14:tracePt t="310193" x="2559050" y="3746500"/>
          <p14:tracePt t="310210" x="2571750" y="4025900"/>
          <p14:tracePt t="310227" x="2622550" y="4292600"/>
          <p14:tracePt t="310242" x="2749550" y="4578350"/>
          <p14:tracePt t="310261" x="3054350" y="4902200"/>
          <p14:tracePt t="310276" x="3378200" y="5118100"/>
          <p14:tracePt t="310293" x="3892550" y="5327650"/>
          <p14:tracePt t="310309" x="4368800" y="5403850"/>
          <p14:tracePt t="310326" x="4730750" y="5410200"/>
          <p14:tracePt t="310343" x="4965700" y="5353050"/>
          <p14:tracePt t="310346" x="5003800" y="5327650"/>
          <p14:tracePt t="310360" x="5156200" y="5226050"/>
          <p14:tracePt t="310376" x="5308600" y="5035550"/>
          <p14:tracePt t="310393" x="5461000" y="4787900"/>
          <p14:tracePt t="310411" x="5575300" y="4495800"/>
          <p14:tracePt t="310430" x="5664200" y="4114800"/>
          <p14:tracePt t="310446" x="5670550" y="3892550"/>
          <p14:tracePt t="310448" x="5670550" y="3848100"/>
          <p14:tracePt t="310462" x="5626100" y="3683000"/>
          <p14:tracePt t="310477" x="5556250" y="3397250"/>
          <p14:tracePt t="310494" x="5518150" y="3232150"/>
          <p14:tracePt t="310510" x="5505450" y="3143250"/>
          <p14:tracePt t="310527" x="5473700" y="3079750"/>
          <p14:tracePt t="310544" x="5359400" y="2997200"/>
          <p14:tracePt t="310560" x="5067300" y="2901950"/>
          <p14:tracePt t="310576" x="4705350" y="2838450"/>
          <p14:tracePt t="310593" x="4133850" y="2774950"/>
          <p14:tracePt t="310609" x="3613150" y="2774950"/>
          <p14:tracePt t="310626" x="3194050" y="2819400"/>
          <p14:tracePt t="310649" x="2978150" y="2895600"/>
          <p14:tracePt t="310662" x="2921000" y="2959100"/>
          <p14:tracePt t="310677" x="2844800" y="3041650"/>
          <p14:tracePt t="310694" x="2711450" y="3181350"/>
          <p14:tracePt t="310710" x="2603500" y="3333750"/>
          <p14:tracePt t="310731" x="2571750" y="3505200"/>
          <p14:tracePt t="310742" x="2571750" y="3638550"/>
          <p14:tracePt t="310744" x="2571750" y="3683000"/>
          <p14:tracePt t="310760" x="2590800" y="3956050"/>
          <p14:tracePt t="310776" x="2692400" y="4286250"/>
          <p14:tracePt t="310793" x="2927350" y="4737100"/>
          <p14:tracePt t="310810" x="3270250" y="5200650"/>
          <p14:tracePt t="310827" x="3530600" y="5467350"/>
          <p14:tracePt t="310843" x="3752850" y="5626100"/>
          <p14:tracePt t="310846" x="3810000" y="5651500"/>
          <p14:tracePt t="310860" x="4038600" y="5702300"/>
          <p14:tracePt t="310877" x="4260850" y="5708650"/>
          <p14:tracePt t="310895" x="4470400" y="5664200"/>
          <p14:tracePt t="310910" x="4622800" y="5607050"/>
          <p14:tracePt t="310927" x="4705350" y="5581650"/>
          <p14:tracePt t="310948" x="4705350" y="5543550"/>
          <p14:tracePt t="310951" x="4705350" y="5530850"/>
          <p14:tracePt t="310962" x="4686300" y="5467350"/>
          <p14:tracePt t="310978" x="4622800" y="5353050"/>
          <p14:tracePt t="310995" x="4603750" y="5270500"/>
          <p14:tracePt t="311011" x="4603750" y="5251450"/>
          <p14:tracePt t="311257" x="4603750" y="5245100"/>
          <p14:tracePt t="311266" x="4603750" y="5232400"/>
          <p14:tracePt t="311279" x="4667250" y="5194300"/>
          <p14:tracePt t="311294" x="4762500" y="5168900"/>
          <p14:tracePt t="311311" x="4889500" y="5168900"/>
          <p14:tracePt t="311329" x="4984750" y="5168900"/>
          <p14:tracePt t="311344" x="5035550" y="5168900"/>
          <p14:tracePt t="311361" x="5168900" y="5143500"/>
          <p14:tracePt t="311377" x="5359400" y="5073650"/>
          <p14:tracePt t="311394" x="5594350" y="4902200"/>
          <p14:tracePt t="311410" x="5765800" y="4724400"/>
          <p14:tracePt t="311429" x="5829300" y="4610100"/>
          <p14:tracePt t="311445" x="5835650" y="4572000"/>
          <p14:tracePt t="311461" x="5829300" y="4514850"/>
          <p14:tracePt t="311477" x="5791200" y="4375150"/>
          <p14:tracePt t="311494" x="5734050" y="4210050"/>
          <p14:tracePt t="311510" x="5664200" y="3930650"/>
          <p14:tracePt t="311530" x="5588000" y="3670300"/>
          <p14:tracePt t="311546" x="5537200" y="3556000"/>
          <p14:tracePt t="311562" x="5505450" y="3505200"/>
          <p14:tracePt t="311578" x="5454650" y="3441700"/>
          <p14:tracePt t="311594" x="5353050" y="3321050"/>
          <p14:tracePt t="311612" x="5156200" y="3130550"/>
          <p14:tracePt t="311628" x="4946650" y="2952750"/>
          <p14:tracePt t="311647" x="4787900" y="2857500"/>
          <p14:tracePt t="311661" x="4730750" y="2838450"/>
          <p14:tracePt t="311943" x="4724400" y="2832100"/>
          <p14:tracePt t="311951" x="4711700" y="2825750"/>
          <p14:tracePt t="311962" x="4641850" y="2806700"/>
          <p14:tracePt t="311978" x="4464050" y="2806700"/>
          <p14:tracePt t="311994" x="4292600" y="2806700"/>
          <p14:tracePt t="311996" x="4241800" y="2806700"/>
          <p14:tracePt t="312011" x="4095750" y="2832100"/>
          <p14:tracePt t="312029" x="3765550" y="2940050"/>
          <p14:tracePt t="312045" x="3517900" y="3060700"/>
          <p14:tracePt t="312061" x="3276600" y="3168650"/>
          <p14:tracePt t="312078" x="3092450" y="3219450"/>
          <p14:tracePt t="312094" x="2933700" y="3282950"/>
          <p14:tracePt t="312111" x="2844800" y="3314700"/>
          <p14:tracePt t="312129" x="2825750" y="3340100"/>
          <p14:tracePt t="312145" x="2825750" y="3359150"/>
          <p14:tracePt t="312161" x="2825750" y="3390900"/>
          <p14:tracePt t="312178" x="2825750" y="3435350"/>
          <p14:tracePt t="312195" x="2825750" y="3492500"/>
          <p14:tracePt t="312211" x="2825750" y="3530600"/>
          <p14:tracePt t="312228" x="2825750" y="3536950"/>
          <p14:tracePt t="312249" x="2825750" y="3530600"/>
          <p14:tracePt t="312262" x="2813050" y="3486150"/>
          <p14:tracePt t="312279" x="2774950" y="3403600"/>
          <p14:tracePt t="312295" x="2730500" y="3365500"/>
          <p14:tracePt t="312296" x="2724150" y="3365500"/>
          <p14:tracePt t="312312" x="2711450" y="3359150"/>
          <p14:tracePt t="312329" x="2705100" y="3359150"/>
          <p14:tracePt t="312349" x="2705100" y="3365500"/>
          <p14:tracePt t="312361" x="2705100" y="3378200"/>
          <p14:tracePt t="312379" x="2705100" y="3403600"/>
          <p14:tracePt t="312395" x="2705100" y="3429000"/>
          <p14:tracePt t="312412" x="2705100" y="3568700"/>
          <p14:tracePt t="312430" x="2705100" y="3759200"/>
          <p14:tracePt t="312445" x="2705100" y="4070350"/>
          <p14:tracePt t="312462" x="2705100" y="4343400"/>
          <p14:tracePt t="312478" x="2705100" y="4654550"/>
          <p14:tracePt t="312495" x="2705100" y="4933950"/>
          <p14:tracePt t="312512" x="2705100" y="5226050"/>
          <p14:tracePt t="312528" x="2705100" y="5340350"/>
          <p14:tracePt t="312546" x="2711450" y="5365750"/>
          <p14:tracePt t="312784" x="2711450" y="5384800"/>
          <p14:tracePt t="312788" x="2711450" y="5397500"/>
          <p14:tracePt t="312795" x="2711450" y="5422900"/>
          <p14:tracePt t="312813" x="2711450" y="5651500"/>
          <p14:tracePt t="312829" x="2711450" y="5956300"/>
          <p14:tracePt t="312846" x="2711450" y="6216650"/>
          <p14:tracePt t="312863" x="2711450" y="6451600"/>
          <p14:tracePt t="312879" x="2711450" y="6591300"/>
          <p14:tracePt t="312897" x="2730500" y="6680200"/>
          <p14:tracePt t="312913" x="2730500" y="6686550"/>
          <p14:tracePt t="312960" x="2730500" y="6680200"/>
          <p14:tracePt t="312965" x="2736850" y="6680200"/>
          <p14:tracePt t="312980" x="2736850" y="6654800"/>
          <p14:tracePt t="312996" x="2749550" y="6648450"/>
          <p14:tracePt t="313012" x="2813050" y="6648450"/>
          <p14:tracePt t="313029" x="2959100" y="6648450"/>
          <p14:tracePt t="313045" x="3289300" y="6648450"/>
          <p14:tracePt t="313062" x="3778250" y="6648450"/>
          <p14:tracePt t="313079" x="4419600" y="6616700"/>
          <p14:tracePt t="313096" x="5359400" y="6489700"/>
          <p14:tracePt t="313112" x="5924550" y="6400800"/>
          <p14:tracePt t="313129" x="6115050" y="6388100"/>
          <p14:tracePt t="313146" x="6159500" y="6388100"/>
          <p14:tracePt t="313162" x="6165850" y="6388100"/>
          <p14:tracePt t="313196" x="6172200" y="6394450"/>
          <p14:tracePt t="313213" x="6178550" y="6394450"/>
          <p14:tracePt t="313260" x="6178550" y="6381750"/>
          <p14:tracePt t="313273" x="6178550" y="6375400"/>
          <p14:tracePt t="313284" x="6178550" y="6369050"/>
          <p14:tracePt t="313297" x="6184900" y="6356350"/>
          <p14:tracePt t="313313" x="6242050" y="6280150"/>
          <p14:tracePt t="313329" x="6292850" y="6134100"/>
          <p14:tracePt t="313346" x="6337300" y="5842000"/>
          <p14:tracePt t="313348" x="6350000" y="5746750"/>
          <p14:tracePt t="313362" x="6369050" y="5473700"/>
          <p14:tracePt t="313379" x="6369050" y="5111750"/>
          <p14:tracePt t="313397" x="6369050" y="4756150"/>
          <p14:tracePt t="313413" x="6369050" y="4622800"/>
          <p14:tracePt t="313431" x="6369050" y="4584700"/>
          <p14:tracePt t="313721" x="6369050" y="4533900"/>
          <p14:tracePt t="313733" x="6337300" y="4305300"/>
          <p14:tracePt t="313741" x="6311900" y="4108450"/>
          <p14:tracePt t="313746" x="6299200" y="3987800"/>
          <p14:tracePt t="313763" x="6292850" y="3644900"/>
          <p14:tracePt t="313779" x="6305550" y="3397250"/>
          <p14:tracePt t="313796" x="6311900" y="3282950"/>
          <p14:tracePt t="313813" x="6311900" y="3232150"/>
          <p14:tracePt t="313829" x="6311900" y="3143250"/>
          <p14:tracePt t="313846" x="6311900" y="3041650"/>
          <p14:tracePt t="313849" x="6311900" y="3028950"/>
          <p14:tracePt t="313863" x="6311900" y="2965450"/>
          <p14:tracePt t="313880" x="6311900" y="2946400"/>
          <p14:tracePt t="313917" x="6311900" y="2952750"/>
          <p14:tracePt t="313922" x="6311900" y="2959100"/>
          <p14:tracePt t="313934" x="6318250" y="2965450"/>
          <p14:tracePt t="313949" x="6318250" y="2971800"/>
          <p14:tracePt t="314017" x="6311900" y="2959100"/>
          <p14:tracePt t="314024" x="6267450" y="2933700"/>
          <p14:tracePt t="314029" x="6229350" y="2927350"/>
          <p14:tracePt t="314046" x="5981700" y="2895600"/>
          <p14:tracePt t="314064" x="5473700" y="2895600"/>
          <p14:tracePt t="314080" x="4381500" y="2895600"/>
          <p14:tracePt t="314096" x="3403600" y="2895600"/>
          <p14:tracePt t="314113" x="2571750" y="2895600"/>
          <p14:tracePt t="314130" x="2247900" y="2895600"/>
          <p14:tracePt t="314146" x="2165350" y="2863850"/>
          <p14:tracePt t="314164" x="2152650" y="2832100"/>
          <p14:tracePt t="314165" x="2139950" y="2813050"/>
          <p14:tracePt t="314180" x="2120900" y="2794000"/>
          <p14:tracePt t="314196" x="2082800" y="2781300"/>
          <p14:tracePt t="314213" x="2076450" y="2787650"/>
          <p14:tracePt t="314230" x="2070100" y="2800350"/>
          <p14:tracePt t="314246" x="2070100" y="2819400"/>
          <p14:tracePt t="314264" x="2070100" y="2844800"/>
          <p14:tracePt t="314280" x="2057400" y="2863850"/>
          <p14:tracePt t="314297" x="2038350" y="2882900"/>
          <p14:tracePt t="314314" x="2025650" y="2895600"/>
          <p14:tracePt t="314330" x="2019300" y="2901950"/>
          <p14:tracePt t="314366" x="2019300" y="2933700"/>
          <p14:tracePt t="314385" x="2038350" y="3028950"/>
          <p14:tracePt t="314399" x="2057400" y="3124200"/>
          <p14:tracePt t="314414" x="2095500" y="3409950"/>
          <p14:tracePt t="314430" x="2127250" y="3854450"/>
          <p14:tracePt t="314447" x="2197100" y="4476750"/>
          <p14:tracePt t="314464" x="2279650" y="5003800"/>
          <p14:tracePt t="314481" x="2311400" y="5175250"/>
          <p14:tracePt t="314497" x="2311400" y="5264150"/>
          <p14:tracePt t="314514" x="2311400" y="5302250"/>
          <p14:tracePt t="314530" x="2311400" y="5340350"/>
          <p14:tracePt t="314548" x="2311400" y="5365750"/>
          <p14:tracePt t="314564" x="2311400" y="5391150"/>
          <p14:tracePt t="314642" x="2311400" y="5403850"/>
          <p14:tracePt t="314655" x="2317750" y="5448300"/>
          <p14:tracePt t="314663" x="2324100" y="5499100"/>
          <p14:tracePt t="314665" x="2336800" y="5543550"/>
          <p14:tracePt t="314670" x="2336800" y="5562600"/>
          <p14:tracePt t="314681" x="2349500" y="5638800"/>
          <p14:tracePt t="314698" x="2362200" y="5765800"/>
          <p14:tracePt t="314714" x="2362200" y="5829300"/>
          <p14:tracePt t="314731" x="2362200" y="5848350"/>
          <p14:tracePt t="314748" x="2362200" y="5854700"/>
          <p14:tracePt t="314969" x="2362200" y="5861050"/>
          <p14:tracePt t="314978" x="2362200" y="5880100"/>
          <p14:tracePt t="314982" x="2362200" y="5911850"/>
          <p14:tracePt t="314998" x="2355850" y="6064250"/>
          <p14:tracePt t="315014" x="2355850" y="6311900"/>
          <p14:tracePt t="315031" x="2387600" y="6604000"/>
          <p14:tracePt t="315048" x="2451100" y="6826250"/>
          <p14:tracePt t="315065" x="2476500" y="6851650"/>
          <p14:tracePt t="315081" x="2508250" y="6819900"/>
          <p14:tracePt t="315098" x="2533650" y="6769100"/>
          <p14:tracePt t="315115" x="2559050" y="6705600"/>
          <p14:tracePt t="315133" x="2609850" y="6667500"/>
          <p14:tracePt t="315150" x="2692400" y="6667500"/>
          <p14:tracePt t="315165" x="2863850" y="6667500"/>
          <p14:tracePt t="315181" x="3206750" y="6648450"/>
          <p14:tracePt t="315198" x="3644900" y="6604000"/>
          <p14:tracePt t="315214" x="4191000" y="6578600"/>
          <p14:tracePt t="315231" x="4730750" y="6578600"/>
          <p14:tracePt t="315247" x="5365750" y="6597650"/>
          <p14:tracePt t="315264" x="5873750" y="6610350"/>
          <p14:tracePt t="315281" x="6045200" y="6553200"/>
          <p14:tracePt t="315298" x="6051550" y="6527800"/>
          <p14:tracePt t="315315" x="6051550" y="6508750"/>
          <p14:tracePt t="315357" x="6057900" y="6508750"/>
          <p14:tracePt t="315368" x="6064250" y="6515100"/>
          <p14:tracePt t="315393" x="6064250" y="6508750"/>
          <p14:tracePt t="315402" x="6064250" y="6496050"/>
          <p14:tracePt t="315414" x="6070600" y="6457950"/>
          <p14:tracePt t="315431" x="6070600" y="6400800"/>
          <p14:tracePt t="315433" x="6070600" y="6388100"/>
          <p14:tracePt t="315448" x="6070600" y="6330950"/>
          <p14:tracePt t="315464" x="6070600" y="6273800"/>
          <p14:tracePt t="315481" x="6070600" y="6210300"/>
          <p14:tracePt t="315497" x="6070600" y="6076950"/>
          <p14:tracePt t="315515" x="6070600" y="5981700"/>
          <p14:tracePt t="315532" x="6070600" y="5829300"/>
          <p14:tracePt t="315548" x="6070600" y="5734050"/>
          <p14:tracePt t="315565" x="6070600" y="5664200"/>
          <p14:tracePt t="315581" x="6083300" y="5613400"/>
          <p14:tracePt t="315598" x="6083300" y="5588000"/>
          <p14:tracePt t="317678" x="6083300" y="5581650"/>
          <p14:tracePt t="317718" x="6083300" y="5575300"/>
          <p14:tracePt t="317729" x="6083300" y="5568950"/>
          <p14:tracePt t="317737" x="6083300" y="5562600"/>
          <p14:tracePt t="317758" x="6083300" y="5556250"/>
          <p14:tracePt t="318556" x="6083300" y="5549900"/>
          <p14:tracePt t="318560" x="6083300" y="5543550"/>
          <p14:tracePt t="318571" x="6076950" y="5543550"/>
          <p14:tracePt t="319037" x="6070600" y="5537200"/>
          <p14:tracePt t="319041" x="6070600" y="5524500"/>
          <p14:tracePt t="319053" x="6057900" y="5486400"/>
          <p14:tracePt t="319069" x="6013450" y="5397500"/>
          <p14:tracePt t="319085" x="5962650" y="5308600"/>
          <p14:tracePt t="319102" x="5911850" y="5232400"/>
          <p14:tracePt t="319119" x="5803900" y="5111750"/>
          <p14:tracePt t="319136" x="5632450" y="4946650"/>
          <p14:tracePt t="319153" x="5327650" y="4616450"/>
          <p14:tracePt t="319169" x="5073650" y="4286250"/>
          <p14:tracePt t="319186" x="4845050" y="3937000"/>
          <p14:tracePt t="319202" x="4686300" y="3695700"/>
          <p14:tracePt t="319219" x="4552950" y="3536950"/>
          <p14:tracePt t="319235" x="4483100" y="3486150"/>
          <p14:tracePt t="319252" x="4470400" y="3473450"/>
          <p14:tracePt t="319620" x="4470400" y="3479800"/>
          <p14:tracePt t="319628" x="4464050" y="3479800"/>
          <p14:tracePt t="319636" x="4400550" y="3479800"/>
          <p14:tracePt t="319652" x="4235450" y="3460750"/>
          <p14:tracePt t="319669" x="4013200" y="3416300"/>
          <p14:tracePt t="319685" x="3752850" y="3289300"/>
          <p14:tracePt t="319703" x="3492500" y="3175000"/>
          <p14:tracePt t="319718" x="3327400" y="3073400"/>
          <p14:tracePt t="319735" x="3187700" y="3009900"/>
          <p14:tracePt t="319752" x="3016250" y="2952750"/>
          <p14:tracePt t="319769" x="2908300" y="2946400"/>
          <p14:tracePt t="319785" x="2755900" y="2952750"/>
          <p14:tracePt t="319802" x="2609850" y="2990850"/>
          <p14:tracePt t="319819" x="2520950" y="3003550"/>
          <p14:tracePt t="319837" x="2451100" y="3022600"/>
          <p14:tracePt t="319852" x="2419350" y="3022600"/>
          <p14:tracePt t="319869" x="2400300" y="3022600"/>
          <p14:tracePt t="319885" x="2387600" y="3022600"/>
          <p14:tracePt t="319902" x="2368550" y="3022600"/>
          <p14:tracePt t="319919" x="2324100" y="3022600"/>
          <p14:tracePt t="319936" x="2266950" y="3022600"/>
          <p14:tracePt t="319952" x="2216150" y="3035300"/>
          <p14:tracePt t="319970" x="2159000" y="3035300"/>
          <p14:tracePt t="319986" x="2114550" y="3035300"/>
          <p14:tracePt t="320002" x="2076450" y="3028950"/>
          <p14:tracePt t="320020" x="2063750" y="3016250"/>
          <p14:tracePt t="320037" x="2057400" y="3003550"/>
          <p14:tracePt t="320054" x="2057400" y="2997200"/>
          <p14:tracePt t="320071" x="2057400" y="2990850"/>
          <p14:tracePt t="320181" x="2063750" y="2990850"/>
          <p14:tracePt t="320185" x="2070100" y="2997200"/>
          <p14:tracePt t="320191" x="2082800" y="3009900"/>
          <p14:tracePt t="320203" x="2139950" y="3048000"/>
          <p14:tracePt t="320219" x="2235200" y="3117850"/>
          <p14:tracePt t="320237" x="2311400" y="3232150"/>
          <p14:tracePt t="320253" x="2343150" y="3352800"/>
          <p14:tracePt t="320270" x="2349500" y="3460750"/>
          <p14:tracePt t="320286" x="2343150" y="3543300"/>
          <p14:tracePt t="320303" x="2324100" y="3594100"/>
          <p14:tracePt t="320321" x="2311400" y="3625850"/>
          <p14:tracePt t="320337" x="2298700" y="3625850"/>
          <p14:tracePt t="320353" x="2286000" y="3625850"/>
          <p14:tracePt t="320369" x="2279650" y="3619500"/>
          <p14:tracePt t="320386" x="2279650" y="3613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Fysioterapi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7280" y="1845734"/>
            <a:ext cx="4512688" cy="4023360"/>
          </a:xfrm>
        </p:spPr>
        <p:txBody>
          <a:bodyPr/>
          <a:lstStyle/>
          <a:p>
            <a:r>
              <a:rPr lang="sv-SE" dirty="0" smtClean="0"/>
              <a:t>Hjälp med att komma igång med träning</a:t>
            </a:r>
          </a:p>
          <a:p>
            <a:r>
              <a:rPr lang="sv-SE" dirty="0" smtClean="0"/>
              <a:t>Gruppträning</a:t>
            </a:r>
          </a:p>
          <a:p>
            <a:r>
              <a:rPr lang="sv-SE" dirty="0" smtClean="0"/>
              <a:t>Basal kroppskännedom</a:t>
            </a:r>
          </a:p>
          <a:p>
            <a:r>
              <a:rPr lang="sv-SE" dirty="0" smtClean="0"/>
              <a:t>Hjälpmedel</a:t>
            </a:r>
          </a:p>
          <a:p>
            <a:r>
              <a:rPr lang="sv-SE" dirty="0" smtClean="0"/>
              <a:t>Smärta</a:t>
            </a:r>
            <a:endParaRPr lang="sv-SE" dirty="0"/>
          </a:p>
        </p:txBody>
      </p:sp>
      <p:pic>
        <p:nvPicPr>
          <p:cNvPr id="1026" name="Picture 2" descr="Vad är Fysioterapi? - Bergsjön vårdcentral och BVC Blogg : Bergsjön  vårdcentral och BVC Blo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19" y="2002524"/>
            <a:ext cx="3574491" cy="35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6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59"/>
    </mc:Choice>
    <mc:Fallback>
      <p:transition spd="slow" advTm="21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4" x="2279650" y="3619500"/>
          <p14:tracePt t="1698" x="2279650" y="3625850"/>
          <p14:tracePt t="1703" x="2279650" y="3632200"/>
          <p14:tracePt t="1718" x="2387600" y="3651250"/>
          <p14:tracePt t="1734" x="2641600" y="3683000"/>
          <p14:tracePt t="1750" x="2851150" y="3803650"/>
          <p14:tracePt t="1769" x="3067050" y="4006850"/>
          <p14:tracePt t="1784" x="3149600" y="4083050"/>
          <p14:tracePt t="1801" x="3314700" y="4140200"/>
          <p14:tracePt t="1818" x="3562350" y="4140200"/>
          <p14:tracePt t="1834" x="3790950" y="4127500"/>
          <p14:tracePt t="1850" x="3930650" y="4083050"/>
          <p14:tracePt t="1867" x="3968750" y="4032250"/>
          <p14:tracePt t="1884" x="3975100" y="3994150"/>
          <p14:tracePt t="1901" x="3975100" y="3987800"/>
          <p14:tracePt t="2199" x="3981450" y="3994150"/>
          <p14:tracePt t="2206" x="3981450" y="3987800"/>
          <p14:tracePt t="2220" x="3987800" y="3956050"/>
          <p14:tracePt t="2236" x="4006850" y="3854450"/>
          <p14:tracePt t="2238" x="4013200" y="3822700"/>
          <p14:tracePt t="2254" x="4019550" y="3752850"/>
          <p14:tracePt t="2269" x="3994150" y="3657600"/>
          <p14:tracePt t="2285" x="3879850" y="3492500"/>
          <p14:tracePt t="2302" x="3714750" y="3308350"/>
          <p14:tracePt t="2319" x="3549650" y="3143250"/>
          <p14:tracePt t="2335" x="3359150" y="2971800"/>
          <p14:tracePt t="2352" x="3162300" y="2838450"/>
          <p14:tracePt t="2370" x="2806700" y="2673350"/>
          <p14:tracePt t="2386" x="2501900" y="2578100"/>
          <p14:tracePt t="2402" x="2247900" y="2540000"/>
          <p14:tracePt t="2419" x="2120900" y="2533650"/>
          <p14:tracePt t="2435" x="2095500" y="2533650"/>
          <p14:tracePt t="2452" x="2095500" y="2546350"/>
          <p14:tracePt t="2468" x="2095500" y="2603500"/>
          <p14:tracePt t="2471" x="2095500" y="2609850"/>
          <p14:tracePt t="2487" x="2159000" y="2705100"/>
          <p14:tracePt t="2501" x="2305050" y="2806700"/>
          <p14:tracePt t="2518" x="2540000" y="2901950"/>
          <p14:tracePt t="2534" x="2908300" y="3009900"/>
          <p14:tracePt t="2551" x="3448050" y="3092450"/>
          <p14:tracePt t="2567" x="4070350" y="3117850"/>
          <p14:tracePt t="2584" x="4692650" y="3022600"/>
          <p14:tracePt t="2601" x="5245100" y="2774950"/>
          <p14:tracePt t="2618" x="5384800" y="2641600"/>
          <p14:tracePt t="2634" x="5410200" y="2578100"/>
          <p14:tracePt t="2651" x="5391150" y="2495550"/>
          <p14:tracePt t="2668" x="5308600" y="2368550"/>
          <p14:tracePt t="2671" x="5289550" y="2349500"/>
          <p14:tracePt t="2687" x="5143500" y="2203450"/>
          <p14:tracePt t="2703" x="4914900" y="2038350"/>
          <p14:tracePt t="2719" x="4527550" y="1835150"/>
          <p14:tracePt t="2739" x="3956050" y="1651000"/>
          <p14:tracePt t="2755" x="3581400" y="1568450"/>
          <p14:tracePt t="2768" x="3378200" y="1517650"/>
          <p14:tracePt t="2770" x="3314700" y="1504950"/>
          <p14:tracePt t="2786" x="3187700" y="1479550"/>
          <p14:tracePt t="2803" x="3073400" y="1492250"/>
          <p14:tracePt t="2819" x="3003550" y="1543050"/>
          <p14:tracePt t="2836" x="2971800" y="1574800"/>
          <p14:tracePt t="2854" x="2965450" y="1587500"/>
          <p14:tracePt t="3497" x="2965450" y="1581150"/>
          <p14:tracePt t="3503" x="2959100" y="1555750"/>
          <p14:tracePt t="3505" x="2946400" y="1524000"/>
          <p14:tracePt t="3520" x="2901950" y="1377950"/>
          <p14:tracePt t="3535" x="2825750" y="1276350"/>
          <p14:tracePt t="3552" x="2762250" y="1244600"/>
          <p14:tracePt t="3569" x="2692400" y="1225550"/>
          <p14:tracePt t="3585" x="2603500" y="1212850"/>
          <p14:tracePt t="3602" x="2438400" y="1168400"/>
          <p14:tracePt t="3620" x="2260600" y="1104900"/>
          <p14:tracePt t="3636" x="2044700" y="1060450"/>
          <p14:tracePt t="3653" x="1847850" y="996950"/>
          <p14:tracePt t="3669" x="1746250" y="971550"/>
          <p14:tracePt t="3673" x="1733550" y="971550"/>
          <p14:tracePt t="3686" x="1638300" y="990600"/>
          <p14:tracePt t="3702" x="1492250" y="1060450"/>
          <p14:tracePt t="3722" x="1295400" y="1155700"/>
          <p14:tracePt t="3738" x="1200150" y="1206500"/>
          <p14:tracePt t="3757" x="1162050" y="1270000"/>
          <p14:tracePt t="3772" x="1143000" y="1352550"/>
          <p14:tracePt t="3787" x="1130300" y="1498600"/>
          <p14:tracePt t="3803" x="1136650" y="1670050"/>
          <p14:tracePt t="3820" x="1206500" y="1847850"/>
          <p14:tracePt t="3838" x="1435100" y="2063750"/>
          <p14:tracePt t="3854" x="1784350" y="2165350"/>
          <p14:tracePt t="3871" x="2222500" y="2190750"/>
          <p14:tracePt t="3888" x="2876550" y="2057400"/>
          <p14:tracePt t="3903" x="3524250" y="1847850"/>
          <p14:tracePt t="3921" x="3981450" y="1695450"/>
          <p14:tracePt t="3936" x="4114800" y="1663700"/>
          <p14:tracePt t="3953" x="4216400" y="1657350"/>
          <p14:tracePt t="3969" x="4273550" y="1651000"/>
          <p14:tracePt t="3988" x="4337050" y="1600200"/>
          <p14:tracePt t="4006" x="4394200" y="1479550"/>
          <p14:tracePt t="4020" x="4394200" y="1435100"/>
          <p14:tracePt t="4038" x="4279900" y="1333500"/>
          <p14:tracePt t="4054" x="4064000" y="1270000"/>
          <p14:tracePt t="4070" x="3778250" y="1225550"/>
          <p14:tracePt t="4086" x="3460750" y="1181100"/>
          <p14:tracePt t="4103" x="3136900" y="1136650"/>
          <p14:tracePt t="4121" x="2730500" y="1130300"/>
          <p14:tracePt t="4137" x="2476500" y="1174750"/>
          <p14:tracePt t="4153" x="2324100" y="1231900"/>
          <p14:tracePt t="4170" x="2216150" y="1282700"/>
          <p14:tracePt t="4173" x="2197100" y="1295400"/>
          <p14:tracePt t="4187" x="2159000" y="1327150"/>
          <p14:tracePt t="4204" x="2101850" y="1384300"/>
          <p14:tracePt t="4219" x="2082800" y="1435100"/>
          <p14:tracePt t="4238" x="2082800" y="1492250"/>
          <p14:tracePt t="4255" x="2114550" y="1606550"/>
          <p14:tracePt t="4271" x="2260600" y="1739900"/>
          <p14:tracePt t="4288" x="2527300" y="1854200"/>
          <p14:tracePt t="4304" x="2863850" y="1917700"/>
          <p14:tracePt t="4321" x="3302000" y="1873250"/>
          <p14:tracePt t="4338" x="3549650" y="1778000"/>
          <p14:tracePt t="4355" x="3651250" y="1714500"/>
          <p14:tracePt t="4371" x="3657600" y="1670050"/>
          <p14:tracePt t="4387" x="3657600" y="1600200"/>
          <p14:tracePt t="4403" x="3594100" y="1466850"/>
          <p14:tracePt t="4420" x="3486150" y="1295400"/>
          <p14:tracePt t="4437" x="3282950" y="1143000"/>
          <p14:tracePt t="4457" x="3041650" y="1047750"/>
          <p14:tracePt t="4474" x="2673350" y="1022350"/>
          <p14:tracePt t="4488" x="2457450" y="1092200"/>
          <p14:tracePt t="4504" x="2273300" y="1206500"/>
          <p14:tracePt t="4521" x="2235200" y="1250950"/>
          <p14:tracePt t="4539" x="2228850" y="1314450"/>
          <p14:tracePt t="4554" x="2228850" y="1403350"/>
          <p14:tracePt t="4571" x="2241550" y="1524000"/>
          <p14:tracePt t="4586" x="2311400" y="1631950"/>
          <p14:tracePt t="4603" x="2489200" y="1746250"/>
          <p14:tracePt t="4620" x="2755900" y="1784350"/>
          <p14:tracePt t="4637" x="3079750" y="1708150"/>
          <p14:tracePt t="4654" x="3302000" y="1543050"/>
          <p14:tracePt t="4670" x="3378200" y="1466850"/>
          <p14:tracePt t="4674" x="3384550" y="1454150"/>
          <p14:tracePt t="4687" x="3384550" y="1447800"/>
          <p14:tracePt t="4704" x="3365500" y="1403350"/>
          <p14:tracePt t="4721" x="3263900" y="1320800"/>
          <p14:tracePt t="4737" x="3111500" y="1250950"/>
          <p14:tracePt t="4754" x="2927350" y="1225550"/>
          <p14:tracePt t="4770" x="2616200" y="1225550"/>
          <p14:tracePt t="4786" x="2355850" y="1238250"/>
          <p14:tracePt t="4803" x="2247900" y="1276350"/>
          <p14:tracePt t="4821" x="2216150" y="1320800"/>
          <p14:tracePt t="4837" x="2216150" y="1358900"/>
          <p14:tracePt t="4853" x="2216150" y="1384300"/>
          <p14:tracePt t="4870" x="2216150" y="1397000"/>
          <p14:tracePt t="9946" x="2216150" y="1390650"/>
          <p14:tracePt t="9964" x="2216150" y="1409700"/>
          <p14:tracePt t="9972" x="2216150" y="1435100"/>
          <p14:tracePt t="9975" x="2216150" y="1441450"/>
          <p14:tracePt t="9995" x="2216150" y="1485900"/>
          <p14:tracePt t="10010" x="2228850" y="1549400"/>
          <p14:tracePt t="10027" x="2260600" y="1644650"/>
          <p14:tracePt t="10044" x="2324100" y="1790700"/>
          <p14:tracePt t="10060" x="2406650" y="1987550"/>
          <p14:tracePt t="10062" x="2419350" y="2006600"/>
          <p14:tracePt t="10076" x="2482850" y="2120900"/>
          <p14:tracePt t="10093" x="2520950" y="2178050"/>
          <p14:tracePt t="10110" x="2533650" y="2184400"/>
          <p14:tracePt t="10144" x="2533650" y="2190750"/>
          <p14:tracePt t="10162" x="2540000" y="2197100"/>
          <p14:tracePt t="10165" x="2540000" y="2203450"/>
          <p14:tracePt t="10178" x="2546350" y="2216150"/>
          <p14:tracePt t="10193" x="2546350" y="2222500"/>
          <p14:tracePt t="10209" x="2552700" y="2222500"/>
          <p14:tracePt t="10278" x="2540000" y="2222500"/>
          <p14:tracePt t="10285" x="2533650" y="2222500"/>
          <p14:tracePt t="10292" x="2520950" y="2222500"/>
          <p14:tracePt t="10310" x="2444750" y="2222500"/>
          <p14:tracePt t="10326" x="2419350" y="2209800"/>
          <p14:tracePt t="10343" x="2400300" y="2203450"/>
          <p14:tracePt t="10359" x="2381250" y="2197100"/>
          <p14:tracePt t="10376" x="2362200" y="2197100"/>
          <p14:tracePt t="10393" x="2336800" y="2203450"/>
          <p14:tracePt t="10409" x="2317750" y="2203450"/>
          <p14:tracePt t="10425" x="2311400" y="2203450"/>
          <p14:tracePt t="11311" x="2311400" y="2222500"/>
          <p14:tracePt t="11322" x="2336800" y="2368550"/>
          <p14:tracePt t="11328" x="2349500" y="2400300"/>
          <p14:tracePt t="11344" x="2425700" y="2628900"/>
          <p14:tracePt t="11360" x="2533650" y="2876550"/>
          <p14:tracePt t="11361" x="2559050" y="2933700"/>
          <p14:tracePt t="11383" x="2660650" y="3206750"/>
          <p14:tracePt t="11395" x="2698750" y="3340100"/>
          <p14:tracePt t="11397" x="2705100" y="3378200"/>
          <p14:tracePt t="11411" x="2755900" y="3473450"/>
          <p14:tracePt t="11427" x="2768600" y="3511550"/>
          <p14:tracePt t="11444" x="2768600" y="3517900"/>
          <p14:tracePt t="11545" x="2768600" y="3511550"/>
          <p14:tracePt t="11551" x="2768600" y="3505200"/>
          <p14:tracePt t="11560" x="2762250" y="3492500"/>
          <p14:tracePt t="11578" x="2698750" y="3422650"/>
          <p14:tracePt t="11593" x="2578100" y="3321050"/>
          <p14:tracePt t="11610" x="2413000" y="3219450"/>
          <p14:tracePt t="11627" x="2241550" y="3111500"/>
          <p14:tracePt t="11644" x="2076450" y="3035300"/>
          <p14:tracePt t="11662" x="1930400" y="2971800"/>
          <p14:tracePt t="11665" x="1905000" y="2965450"/>
          <p14:tracePt t="11677" x="1841500" y="2933700"/>
          <p14:tracePt t="11693" x="1803400" y="2914650"/>
          <p14:tracePt t="11711" x="1778000" y="2914650"/>
          <p14:tracePt t="11726" x="1771650" y="2914650"/>
          <p14:tracePt t="11746" x="1771650" y="2921000"/>
          <p14:tracePt t="11762" x="1771650" y="2959100"/>
          <p14:tracePt t="11779" x="1809750" y="3048000"/>
          <p14:tracePt t="11795" x="1873250" y="3168650"/>
          <p14:tracePt t="11812" x="1993900" y="3282950"/>
          <p14:tracePt t="11830" x="2127250" y="3327400"/>
          <p14:tracePt t="11845" x="2216150" y="3321050"/>
          <p14:tracePt t="11863" x="2311400" y="3251200"/>
          <p14:tracePt t="11878" x="2413000" y="3168650"/>
          <p14:tracePt t="11894" x="2495550" y="3092450"/>
          <p14:tracePt t="11910" x="2540000" y="3048000"/>
          <p14:tracePt t="11927" x="2559050" y="3009900"/>
          <p14:tracePt t="11944" x="2565400" y="2978150"/>
          <p14:tracePt t="11961" x="2565400" y="2914650"/>
          <p14:tracePt t="11977" x="2533650" y="2743200"/>
          <p14:tracePt t="11994" x="2438400" y="2552700"/>
          <p14:tracePt t="12011" x="2298700" y="2349500"/>
          <p14:tracePt t="12028" x="2063750" y="2197100"/>
          <p14:tracePt t="12029" x="2012950" y="2178050"/>
          <p14:tracePt t="12044" x="1828800" y="2133600"/>
          <p14:tracePt t="12061" x="1574800" y="2082800"/>
          <p14:tracePt t="12079" x="1460500" y="2051050"/>
          <p14:tracePt t="12094" x="1409700" y="2051050"/>
          <p14:tracePt t="12110" x="1365250" y="2070100"/>
          <p14:tracePt t="12127" x="1346200" y="2133600"/>
          <p14:tracePt t="12144" x="1339850" y="2241550"/>
          <p14:tracePt t="12161" x="1346200" y="2457450"/>
          <p14:tracePt t="12178" x="1397000" y="2667000"/>
          <p14:tracePt t="12194" x="1543050" y="2889250"/>
          <p14:tracePt t="12210" x="1733550" y="3009900"/>
          <p14:tracePt t="12227" x="1949450" y="3041650"/>
          <p14:tracePt t="12245" x="2260600" y="2965450"/>
          <p14:tracePt t="12261" x="2520950" y="2838450"/>
          <p14:tracePt t="12277" x="2749550" y="2698750"/>
          <p14:tracePt t="12295" x="2838450" y="2628900"/>
          <p14:tracePt t="12311" x="2838450" y="2590800"/>
          <p14:tracePt t="12327" x="2838450" y="2546350"/>
          <p14:tracePt t="12344" x="2800350" y="2470150"/>
          <p14:tracePt t="12362" x="2667000" y="2349500"/>
          <p14:tracePt t="12379" x="2400300" y="2235200"/>
          <p14:tracePt t="12394" x="2114550" y="2165350"/>
          <p14:tracePt t="12411" x="1847850" y="2114550"/>
          <p14:tracePt t="12427" x="1752600" y="2114550"/>
          <p14:tracePt t="12444" x="1727200" y="2127250"/>
          <p14:tracePt t="12463" x="1727200" y="2146300"/>
          <p14:tracePt t="12478" x="1746250" y="2171700"/>
          <p14:tracePt t="12494" x="1752600" y="2184400"/>
          <p14:tracePt t="12528" x="1758950" y="2184400"/>
          <p14:tracePt t="38182" x="1758950" y="2178050"/>
          <p14:tracePt t="38190" x="1771650" y="2178050"/>
          <p14:tracePt t="38205" x="1809750" y="2171700"/>
          <p14:tracePt t="38222" x="1866900" y="2146300"/>
          <p14:tracePt t="38242" x="1974850" y="2120900"/>
          <p14:tracePt t="38255" x="2070100" y="2101850"/>
          <p14:tracePt t="38271" x="2165350" y="2082800"/>
          <p14:tracePt t="38287" x="2247900" y="2082800"/>
          <p14:tracePt t="38303" x="2324100" y="2082800"/>
          <p14:tracePt t="38321" x="2482850" y="2082800"/>
          <p14:tracePt t="38337" x="2609850" y="2082800"/>
          <p14:tracePt t="38355" x="2711450" y="2082800"/>
          <p14:tracePt t="38372" x="2851150" y="2032000"/>
          <p14:tracePt t="38388" x="2946400" y="1949450"/>
          <p14:tracePt t="38390" x="2959100" y="1917700"/>
          <p14:tracePt t="38405" x="2978150" y="1873250"/>
          <p14:tracePt t="38422" x="2971800" y="1803400"/>
          <p14:tracePt t="38438" x="2933700" y="1689100"/>
          <p14:tracePt t="38455" x="2838450" y="1536700"/>
          <p14:tracePt t="38470" x="2717800" y="1422400"/>
          <p14:tracePt t="38487" x="2597150" y="1327150"/>
          <p14:tracePt t="38505" x="2546350" y="1244600"/>
          <p14:tracePt t="38521" x="2540000" y="1187450"/>
          <p14:tracePt t="38537" x="2540000" y="1162050"/>
          <p14:tracePt t="38763" x="2533650" y="1143000"/>
          <p14:tracePt t="38799" x="2533650" y="1136650"/>
          <p14:tracePt t="38810" x="2533650" y="1130300"/>
          <p14:tracePt t="38815" x="2527300" y="1130300"/>
          <p14:tracePt t="38823" x="2520950" y="1111250"/>
          <p14:tracePt t="38838" x="2482850" y="1060450"/>
          <p14:tracePt t="38855" x="2419350" y="1028700"/>
          <p14:tracePt t="38871" x="2330450" y="1035050"/>
          <p14:tracePt t="38887" x="2241550" y="1066800"/>
          <p14:tracePt t="38905" x="2184400" y="1092200"/>
          <p14:tracePt t="38921" x="2171700" y="1098550"/>
          <p14:tracePt t="38937" x="2165350" y="1117600"/>
          <p14:tracePt t="38954" x="2152650" y="1174750"/>
          <p14:tracePt t="38971" x="2146300" y="1308100"/>
          <p14:tracePt t="38987" x="2190750" y="1485900"/>
          <p14:tracePt t="39004" x="2355850" y="1663700"/>
          <p14:tracePt t="39021" x="2622550" y="1758950"/>
          <p14:tracePt t="39038" x="2844800" y="1765300"/>
          <p14:tracePt t="39054" x="3054350" y="1663700"/>
          <p14:tracePt t="39071" x="3225800" y="1511300"/>
          <p14:tracePt t="39087" x="3333750" y="1320800"/>
          <p14:tracePt t="39105" x="3333750" y="1181100"/>
          <p14:tracePt t="39121" x="3270250" y="1085850"/>
          <p14:tracePt t="39138" x="3136900" y="1016000"/>
          <p14:tracePt t="39155" x="2863850" y="946150"/>
          <p14:tracePt t="39171" x="2501900" y="876300"/>
          <p14:tracePt t="39173" x="2419350" y="869950"/>
          <p14:tracePt t="39191" x="2044700" y="857250"/>
          <p14:tracePt t="39207" x="1828800" y="882650"/>
          <p14:tracePt t="39223" x="1746250" y="958850"/>
          <p14:tracePt t="39240" x="1746250" y="1079500"/>
          <p14:tracePt t="39258" x="1905000" y="1346200"/>
          <p14:tracePt t="39272" x="2012950" y="1441450"/>
          <p14:tracePt t="39288" x="2171700" y="1511300"/>
          <p14:tracePt t="39305" x="2476500" y="1511300"/>
          <p14:tracePt t="39322" x="2832100" y="1422400"/>
          <p14:tracePt t="39338" x="3130550" y="1270000"/>
          <p14:tracePt t="39355" x="3308350" y="1174750"/>
          <p14:tracePt t="39372" x="3333750" y="1149350"/>
          <p14:tracePt t="39387" x="3321050" y="1123950"/>
          <p14:tracePt t="39405" x="3187700" y="1066800"/>
          <p14:tracePt t="39421" x="3048000" y="1022350"/>
          <p14:tracePt t="39438" x="2921000" y="971550"/>
          <p14:tracePt t="39455" x="2724150" y="889000"/>
          <p14:tracePt t="39471" x="2578100" y="838200"/>
          <p14:tracePt t="39488" x="2495550" y="838200"/>
          <p14:tracePt t="39506" x="2444750" y="882650"/>
          <p14:tracePt t="39522" x="2444750" y="927100"/>
          <p14:tracePt t="39538" x="2444750" y="1016000"/>
          <p14:tracePt t="39555" x="2470150" y="1111250"/>
          <p14:tracePt t="39571" x="2470150" y="1149350"/>
          <p14:tracePt t="39588" x="2470150" y="1155700"/>
          <p14:tracePt t="39931" x="2470150" y="1168400"/>
          <p14:tracePt t="39944" x="2470150" y="1231900"/>
          <p14:tracePt t="39953" x="2457450" y="1377950"/>
          <p14:tracePt t="39959" x="2457450" y="1447800"/>
          <p14:tracePt t="39976" x="2476500" y="1714500"/>
          <p14:tracePt t="39989" x="2565400" y="2057400"/>
          <p14:tracePt t="40005" x="2692400" y="2343150"/>
          <p14:tracePt t="40022" x="2876550" y="2597150"/>
          <p14:tracePt t="40038" x="3079750" y="2768600"/>
          <p14:tracePt t="40056" x="3314700" y="2857500"/>
          <p14:tracePt t="40072" x="3524250" y="2863850"/>
          <p14:tracePt t="40089" x="3778250" y="2794000"/>
          <p14:tracePt t="40105" x="3968750" y="2711450"/>
          <p14:tracePt t="40122" x="4095750" y="2628900"/>
          <p14:tracePt t="40139" x="4165600" y="2533650"/>
          <p14:tracePt t="40155" x="4178300" y="2451100"/>
          <p14:tracePt t="40172" x="4178300" y="2368550"/>
          <p14:tracePt t="40175" x="4171950" y="2355850"/>
          <p14:tracePt t="40190" x="4070350" y="2235200"/>
          <p14:tracePt t="40206" x="3860800" y="2095500"/>
          <p14:tracePt t="40223" x="3556000" y="1924050"/>
          <p14:tracePt t="40238" x="3162300" y="1809750"/>
          <p14:tracePt t="40255" x="2844800" y="1790700"/>
          <p14:tracePt t="40272" x="2559050" y="1841500"/>
          <p14:tracePt t="40290" x="2381250" y="1930400"/>
          <p14:tracePt t="40306" x="2343150" y="1987550"/>
          <p14:tracePt t="40322" x="2336800" y="2133600"/>
          <p14:tracePt t="40338" x="2336800" y="2298700"/>
          <p14:tracePt t="40355" x="2432050" y="2508250"/>
          <p14:tracePt t="40373" x="2679700" y="2686050"/>
          <p14:tracePt t="40390" x="3213100" y="2819400"/>
          <p14:tracePt t="40405" x="3702050" y="2717800"/>
          <p14:tracePt t="40422" x="3994150" y="2495550"/>
          <p14:tracePt t="40439" x="4095750" y="2324100"/>
          <p14:tracePt t="40457" x="4083050" y="2279650"/>
          <p14:tracePt t="40473" x="3943350" y="2273300"/>
          <p14:tracePt t="40489" x="3778250" y="2273300"/>
          <p14:tracePt t="40505" x="3479800" y="2247900"/>
          <p14:tracePt t="40522" x="3060700" y="2209800"/>
          <p14:tracePt t="40539" x="2647950" y="2216150"/>
          <p14:tracePt t="40556" x="2393950" y="2324100"/>
          <p14:tracePt t="40572" x="2330450" y="2406650"/>
          <p14:tracePt t="40573" x="2330450" y="2413000"/>
          <p14:tracePt t="40589" x="2362200" y="2508250"/>
          <p14:tracePt t="40605" x="2419350" y="2647950"/>
          <p14:tracePt t="40622" x="2438400" y="2755900"/>
          <p14:tracePt t="40639" x="2438400" y="2806700"/>
          <p14:tracePt t="40656" x="2438400" y="2832100"/>
          <p14:tracePt t="43153" x="2438400" y="2838450"/>
          <p14:tracePt t="43174" x="2432050" y="2838450"/>
          <p14:tracePt t="43177" x="2406650" y="2851150"/>
          <p14:tracePt t="43191" x="2343150" y="2870200"/>
          <p14:tracePt t="43208" x="2184400" y="2901950"/>
          <p14:tracePt t="43225" x="1968500" y="2940050"/>
          <p14:tracePt t="43243" x="1803400" y="2965450"/>
          <p14:tracePt t="43259" x="1651000" y="2978150"/>
          <p14:tracePt t="43275" x="1574800" y="2984500"/>
          <p14:tracePt t="43292" x="1517650" y="2990850"/>
          <p14:tracePt t="43309" x="1460500" y="2997200"/>
          <p14:tracePt t="43326" x="1390650" y="2997200"/>
          <p14:tracePt t="43342" x="1308100" y="2997200"/>
          <p14:tracePt t="43359" x="1250950" y="2984500"/>
          <p14:tracePt t="43376" x="1193800" y="2978150"/>
          <p14:tracePt t="43392" x="1174750" y="2978150"/>
          <p14:tracePt t="43409" x="1168400" y="2978150"/>
          <p14:tracePt t="43443" x="1162050" y="2978150"/>
          <p14:tracePt t="43450" x="1162050" y="2984500"/>
          <p14:tracePt t="43459" x="1149350" y="2990850"/>
          <p14:tracePt t="43475" x="1136650" y="3003550"/>
          <p14:tracePt t="43492" x="1130300" y="3009900"/>
          <p14:tracePt t="43509" x="1130300" y="3035300"/>
          <p14:tracePt t="43526" x="1187450" y="3086100"/>
          <p14:tracePt t="43542" x="1320800" y="3162300"/>
          <p14:tracePt t="43559" x="1498600" y="3200400"/>
          <p14:tracePt t="43575" x="1638300" y="3200400"/>
          <p14:tracePt t="43593" x="1866900" y="3162300"/>
          <p14:tracePt t="43609" x="2057400" y="3130550"/>
          <p14:tracePt t="43626" x="2228850" y="3117850"/>
          <p14:tracePt t="43642" x="2470150" y="3111500"/>
          <p14:tracePt t="43661" x="2825750" y="3111500"/>
          <p14:tracePt t="43678" x="3168650" y="3086100"/>
          <p14:tracePt t="43694" x="3505200" y="3054350"/>
          <p14:tracePt t="43711" x="3803650" y="3009900"/>
          <p14:tracePt t="43727" x="3949700" y="3016250"/>
          <p14:tracePt t="43744" x="4025900" y="3079750"/>
          <p14:tracePt t="43762" x="4102100" y="3155950"/>
          <p14:tracePt t="43765" x="4114800" y="3168650"/>
          <p14:tracePt t="43777" x="4184650" y="3219450"/>
          <p14:tracePt t="43793" x="4254500" y="3232150"/>
          <p14:tracePt t="43810" x="4298950" y="3213100"/>
          <p14:tracePt t="43826" x="4311650" y="3200400"/>
          <p14:tracePt t="43843" x="4318000" y="3200400"/>
          <p14:tracePt t="43878" x="4324350" y="3200400"/>
          <p14:tracePt t="43893" x="4343400" y="3200400"/>
          <p14:tracePt t="43909" x="4356100" y="3200400"/>
          <p14:tracePt t="43926" x="4356100" y="3194050"/>
          <p14:tracePt t="43943" x="4337050" y="3143250"/>
          <p14:tracePt t="43960" x="4222750" y="3022600"/>
          <p14:tracePt t="43975" x="4044950" y="2901950"/>
          <p14:tracePt t="43993" x="3835400" y="2794000"/>
          <p14:tracePt t="44009" x="3663950" y="2768600"/>
          <p14:tracePt t="44025" x="3530600" y="2787650"/>
          <p14:tracePt t="44043" x="3429000" y="2825750"/>
          <p14:tracePt t="44059" x="3340100" y="2851150"/>
          <p14:tracePt t="44076" x="3270250" y="2851150"/>
          <p14:tracePt t="44093" x="3181350" y="2851150"/>
          <p14:tracePt t="44110" x="3130550" y="2838450"/>
          <p14:tracePt t="44126" x="3111500" y="2838450"/>
          <p14:tracePt t="44143" x="3092450" y="2838450"/>
          <p14:tracePt t="44159" x="3092450" y="2844800"/>
          <p14:tracePt t="44176" x="3086100" y="2844800"/>
          <p14:tracePt t="44194" x="3054350" y="2844800"/>
          <p14:tracePt t="44210" x="2978150" y="2851150"/>
          <p14:tracePt t="44226" x="2863850" y="2870200"/>
          <p14:tracePt t="44243" x="2762250" y="2889250"/>
          <p14:tracePt t="44259" x="2622550" y="2921000"/>
          <p14:tracePt t="44278" x="2432050" y="2933700"/>
          <p14:tracePt t="44293" x="2324100" y="2921000"/>
          <p14:tracePt t="44309" x="2133600" y="2876550"/>
          <p14:tracePt t="44326" x="1968500" y="2857500"/>
          <p14:tracePt t="44342" x="1809750" y="2857500"/>
          <p14:tracePt t="44360" x="1689100" y="2857500"/>
          <p14:tracePt t="44378" x="1612900" y="2857500"/>
          <p14:tracePt t="44393" x="1574800" y="2857500"/>
          <p14:tracePt t="44409" x="1543050" y="2844800"/>
          <p14:tracePt t="44426" x="1517650" y="2838450"/>
          <p14:tracePt t="44443" x="1485900" y="2832100"/>
          <p14:tracePt t="44460" x="1435100" y="2832100"/>
          <p14:tracePt t="44477" x="1358900" y="2832100"/>
          <p14:tracePt t="44493" x="1282700" y="2832100"/>
          <p14:tracePt t="44510" x="1162050" y="2838450"/>
          <p14:tracePt t="44526" x="1047750" y="2838450"/>
          <p14:tracePt t="44543" x="977900" y="2838450"/>
          <p14:tracePt t="44560" x="958850" y="2844800"/>
          <p14:tracePt t="44593" x="958850" y="2870200"/>
          <p14:tracePt t="44610" x="971550" y="2927350"/>
          <p14:tracePt t="44627" x="1022350" y="3028950"/>
          <p14:tracePt t="44644" x="1130300" y="3187700"/>
          <p14:tracePt t="44662" x="1301750" y="3352800"/>
          <p14:tracePt t="44677" x="1441450" y="3448050"/>
          <p14:tracePt t="44694" x="1663700" y="3524250"/>
          <p14:tracePt t="44710" x="1885950" y="3524250"/>
          <p14:tracePt t="44726" x="2165350" y="3409950"/>
          <p14:tracePt t="44743" x="2311400" y="3365500"/>
          <p14:tracePt t="44760" x="2482850" y="3314700"/>
          <p14:tracePt t="44777" x="2686050" y="3270250"/>
          <p14:tracePt t="44793" x="2933700" y="3238500"/>
          <p14:tracePt t="44809" x="3155950" y="3225800"/>
          <p14:tracePt t="44830" x="3448050" y="3225800"/>
          <p14:tracePt t="44849" x="3676650" y="3225800"/>
          <p14:tracePt t="44862" x="3841750" y="3225800"/>
          <p14:tracePt t="44878" x="4000500" y="3225800"/>
          <p14:tracePt t="44899" x="4165600" y="3225800"/>
          <p14:tracePt t="44911" x="4216400" y="3225800"/>
          <p14:tracePt t="44928" x="4286250" y="3225800"/>
          <p14:tracePt t="44945" x="4324350" y="3219450"/>
          <p14:tracePt t="44961" x="4330700" y="3206750"/>
          <p14:tracePt t="44978" x="4349750" y="3168650"/>
          <p14:tracePt t="44995" x="4356100" y="3130550"/>
          <p14:tracePt t="45011" x="4362450" y="3117850"/>
          <p14:tracePt t="45054" x="4362450" y="3111500"/>
          <p14:tracePt t="45067" x="4362450" y="3105150"/>
          <p14:tracePt t="45078" x="4337050" y="3054350"/>
          <p14:tracePt t="45095" x="4210050" y="2959100"/>
          <p14:tracePt t="45112" x="3962400" y="2901950"/>
          <p14:tracePt t="45114" x="3905250" y="2876550"/>
          <p14:tracePt t="45129" x="3594100" y="2851150"/>
          <p14:tracePt t="45145" x="3384550" y="2851150"/>
          <p14:tracePt t="45162" x="3244850" y="2851150"/>
          <p14:tracePt t="45166" x="3232150" y="2851150"/>
          <p14:tracePt t="45177" x="3181350" y="2851150"/>
          <p14:tracePt t="45194" x="3111500" y="2870200"/>
          <p14:tracePt t="45211" x="2990850" y="2889250"/>
          <p14:tracePt t="45228" x="2838450" y="2908300"/>
          <p14:tracePt t="45243" x="2622550" y="2921000"/>
          <p14:tracePt t="45261" x="2413000" y="2927350"/>
          <p14:tracePt t="45277" x="2330450" y="2927350"/>
          <p14:tracePt t="45294" x="2292350" y="2927350"/>
          <p14:tracePt t="45311" x="2254250" y="2940050"/>
          <p14:tracePt t="45327" x="2216150" y="2952750"/>
          <p14:tracePt t="45344" x="2146300" y="2984500"/>
          <p14:tracePt t="45361" x="2032000" y="3016250"/>
          <p14:tracePt t="45379" x="1955800" y="3016250"/>
          <p14:tracePt t="45394" x="1847850" y="3016250"/>
          <p14:tracePt t="45410" x="1739900" y="3009900"/>
          <p14:tracePt t="45427" x="1625600" y="3003550"/>
          <p14:tracePt t="45444" x="1511300" y="3003550"/>
          <p14:tracePt t="45462" x="1403350" y="3016250"/>
          <p14:tracePt t="45477" x="1333500" y="3028950"/>
          <p14:tracePt t="45493" x="1295400" y="3048000"/>
          <p14:tracePt t="45511" x="1282700" y="3054350"/>
          <p14:tracePt t="45527" x="1276350" y="3060700"/>
          <p14:tracePt t="45544" x="1270000" y="3073400"/>
          <p14:tracePt t="45562" x="1250950" y="3092450"/>
          <p14:tracePt t="45578" x="1244600" y="3098800"/>
          <p14:tracePt t="45594" x="1238250" y="3098800"/>
          <p14:tracePt t="45649" x="1244600" y="3098800"/>
          <p14:tracePt t="45653" x="1250950" y="3092450"/>
          <p14:tracePt t="45663" x="1282700" y="3092450"/>
          <p14:tracePt t="45665" x="1314450" y="3092450"/>
          <p14:tracePt t="45678" x="1422400" y="3092450"/>
          <p14:tracePt t="45694" x="1676400" y="3092450"/>
          <p14:tracePt t="45711" x="2032000" y="3092450"/>
          <p14:tracePt t="45727" x="2355850" y="3092450"/>
          <p14:tracePt t="45744" x="2590800" y="3086100"/>
          <p14:tracePt t="45761" x="2730500" y="3111500"/>
          <p14:tracePt t="45777" x="2813050" y="3130550"/>
          <p14:tracePt t="45794" x="2921000" y="3130550"/>
          <p14:tracePt t="45811" x="3048000" y="3105150"/>
          <p14:tracePt t="45828" x="3149600" y="3098800"/>
          <p14:tracePt t="45849" x="3251200" y="3098800"/>
          <p14:tracePt t="45856" x="3289300" y="3098800"/>
          <p14:tracePt t="45866" x="3352800" y="3098800"/>
          <p14:tracePt t="45878" x="3397250" y="3111500"/>
          <p14:tracePt t="45894" x="3479800" y="3111500"/>
          <p14:tracePt t="45911" x="3581400" y="3111500"/>
          <p14:tracePt t="45929" x="3708400" y="3073400"/>
          <p14:tracePt t="45945" x="3854450" y="3009900"/>
          <p14:tracePt t="45961" x="3968750" y="2971800"/>
          <p14:tracePt t="45978" x="4025900" y="2959100"/>
          <p14:tracePt t="45995" x="4044950" y="2959100"/>
          <p14:tracePt t="46011" x="4070350" y="2959100"/>
          <p14:tracePt t="46028" x="4089400" y="2959100"/>
          <p14:tracePt t="46045" x="4108450" y="2959100"/>
          <p14:tracePt t="46061" x="4114800" y="2946400"/>
          <p14:tracePt t="46078" x="4114800" y="2940050"/>
          <p14:tracePt t="46095" x="4108450" y="2921000"/>
          <p14:tracePt t="46111" x="4025900" y="2876550"/>
          <p14:tracePt t="46128" x="3860800" y="2851150"/>
          <p14:tracePt t="46145" x="3676650" y="2851150"/>
          <p14:tracePt t="46161" x="3556000" y="2851150"/>
          <p14:tracePt t="46178" x="3454400" y="2851150"/>
          <p14:tracePt t="46195" x="3340100" y="2851150"/>
          <p14:tracePt t="46212" x="3149600" y="2832100"/>
          <p14:tracePt t="46228" x="2965450" y="2787650"/>
          <p14:tracePt t="46245" x="2692400" y="2730500"/>
          <p14:tracePt t="46262" x="2559050" y="2730500"/>
          <p14:tracePt t="46278" x="2470150" y="2768600"/>
          <p14:tracePt t="46295" x="2425700" y="2800350"/>
          <p14:tracePt t="46312" x="2387600" y="2819400"/>
          <p14:tracePt t="46329" x="2311400" y="2825750"/>
          <p14:tracePt t="46347" x="2171700" y="2825750"/>
          <p14:tracePt t="46362" x="2038350" y="2825750"/>
          <p14:tracePt t="46379" x="1917700" y="2838450"/>
          <p14:tracePt t="46395" x="1828800" y="2844800"/>
          <p14:tracePt t="46411" x="1727200" y="2844800"/>
          <p14:tracePt t="46428" x="1619250" y="2844800"/>
          <p14:tracePt t="46445" x="1485900" y="2844800"/>
          <p14:tracePt t="46462" x="1390650" y="2844800"/>
          <p14:tracePt t="46478" x="1346200" y="2844800"/>
          <p14:tracePt t="46495" x="1333500" y="2844800"/>
          <p14:tracePt t="46512" x="1327150" y="2844800"/>
          <p14:tracePt t="46529" x="1320800" y="2844800"/>
          <p14:tracePt t="46546" x="1301750" y="2851150"/>
          <p14:tracePt t="46563" x="1289050" y="2857500"/>
          <p14:tracePt t="46583" x="1282700" y="2863850"/>
          <p14:tracePt t="46597" x="1276350" y="2870200"/>
          <p14:tracePt t="46615" x="1276350" y="2882900"/>
          <p14:tracePt t="46630" x="1270000" y="2901950"/>
          <p14:tracePt t="46648" x="1270000" y="2940050"/>
          <p14:tracePt t="46662" x="1270000" y="2978150"/>
          <p14:tracePt t="46679" x="1282700" y="3028950"/>
          <p14:tracePt t="46695" x="1346200" y="3124200"/>
          <p14:tracePt t="46712" x="1504950" y="3244850"/>
          <p14:tracePt t="46730" x="1803400" y="3314700"/>
          <p14:tracePt t="46745" x="2038350" y="3276600"/>
          <p14:tracePt t="46761" x="2203450" y="3263900"/>
          <p14:tracePt t="46778" x="2400300" y="3244850"/>
          <p14:tracePt t="46795" x="2654300" y="3194050"/>
          <p14:tracePt t="46812" x="2870200" y="3130550"/>
          <p14:tracePt t="46829" x="3035300" y="3111500"/>
          <p14:tracePt t="46847" x="3111500" y="3092450"/>
          <p14:tracePt t="46863" x="3168650" y="3092450"/>
          <p14:tracePt t="46879" x="3282950" y="3092450"/>
          <p14:tracePt t="46895" x="3441700" y="3079750"/>
          <p14:tracePt t="46912" x="3625850" y="3067050"/>
          <p14:tracePt t="46929" x="3797300" y="3048000"/>
          <p14:tracePt t="46947" x="3873500" y="3041650"/>
          <p14:tracePt t="46962" x="3905250" y="3041650"/>
          <p14:tracePt t="46978" x="3924300" y="3041650"/>
          <p14:tracePt t="46995" x="3962400" y="3048000"/>
          <p14:tracePt t="47013" x="4019550" y="3054350"/>
          <p14:tracePt t="47029" x="4038600" y="3054350"/>
          <p14:tracePt t="47046" x="4044950" y="3054350"/>
          <p14:tracePt t="47062" x="4044950" y="3048000"/>
          <p14:tracePt t="47079" x="4044950" y="3041650"/>
          <p14:tracePt t="47098" x="4044950" y="3022600"/>
          <p14:tracePt t="47114" x="4044950" y="3009900"/>
          <p14:tracePt t="47132" x="4038600" y="2971800"/>
          <p14:tracePt t="47147" x="3987800" y="2940050"/>
          <p14:tracePt t="47151" x="3949700" y="2927350"/>
          <p14:tracePt t="47164" x="3860800" y="2914650"/>
          <p14:tracePt t="47167" x="3841750" y="2914650"/>
          <p14:tracePt t="47180" x="3708400" y="2895600"/>
          <p14:tracePt t="47197" x="3378200" y="2870200"/>
          <p14:tracePt t="47213" x="3067050" y="2857500"/>
          <p14:tracePt t="47229" x="2819400" y="2857500"/>
          <p14:tracePt t="47246" x="2673350" y="2857500"/>
          <p14:tracePt t="47262" x="2584450" y="2857500"/>
          <p14:tracePt t="47279" x="2540000" y="2851150"/>
          <p14:tracePt t="47296" x="2463800" y="2851150"/>
          <p14:tracePt t="47313" x="2324100" y="2851150"/>
          <p14:tracePt t="47329" x="2241550" y="2851150"/>
          <p14:tracePt t="47347" x="2139950" y="2857500"/>
          <p14:tracePt t="47364" x="2063750" y="2863850"/>
          <p14:tracePt t="47381" x="2012950" y="2870200"/>
          <p14:tracePt t="47383" x="2006600" y="2870200"/>
          <p14:tracePt t="47396" x="1955800" y="2870200"/>
          <p14:tracePt t="47415" x="1885950" y="2870200"/>
          <p14:tracePt t="47417" x="1860550" y="2863850"/>
          <p14:tracePt t="47432" x="1828800" y="2863850"/>
          <p14:tracePt t="47448" x="1752600" y="2857500"/>
          <p14:tracePt t="47464" x="1670050" y="2844800"/>
          <p14:tracePt t="47465" x="1657350" y="2844800"/>
          <p14:tracePt t="47482" x="1574800" y="2825750"/>
          <p14:tracePt t="47497" x="1524000" y="2806700"/>
          <p14:tracePt t="47513" x="1498600" y="2806700"/>
          <p14:tracePt t="47530" x="1485900" y="2806700"/>
          <p14:tracePt t="56592" x="1485900" y="2800350"/>
          <p14:tracePt t="56599" x="1473200" y="2781300"/>
          <p14:tracePt t="56607" x="1460500" y="2762250"/>
          <p14:tracePt t="56624" x="1447800" y="2755900"/>
          <p14:tracePt t="56721" x="1441450" y="2755900"/>
          <p14:tracePt t="56735" x="1435100" y="2755900"/>
          <p14:tracePt t="56777" x="1428750" y="2755900"/>
          <p14:tracePt t="56786" x="1428750" y="2768600"/>
          <p14:tracePt t="56792" x="1428750" y="2774950"/>
          <p14:tracePt t="56806" x="1428750" y="2806700"/>
          <p14:tracePt t="56823" x="1422400" y="2844800"/>
          <p14:tracePt t="56840" x="1422400" y="2914650"/>
          <p14:tracePt t="56856" x="1422400" y="2971800"/>
          <p14:tracePt t="56859" x="1422400" y="2997200"/>
          <p14:tracePt t="56874" x="1422400" y="3054350"/>
          <p14:tracePt t="56890" x="1447800" y="3098800"/>
          <p14:tracePt t="56906" x="1498600" y="3117850"/>
          <p14:tracePt t="56922" x="1555750" y="3117850"/>
          <p14:tracePt t="56939" x="1562100" y="3117850"/>
          <p14:tracePt t="57524" x="1568450" y="3117850"/>
          <p14:tracePt t="57531" x="1638300" y="3117850"/>
          <p14:tracePt t="57542" x="1803400" y="3117850"/>
          <p14:tracePt t="57558" x="2082800" y="3155950"/>
          <p14:tracePt t="57574" x="2374900" y="3232150"/>
          <p14:tracePt t="57590" x="2686050" y="3302000"/>
          <p14:tracePt t="57606" x="2959100" y="3333750"/>
          <p14:tracePt t="57625" x="3314700" y="3346450"/>
          <p14:tracePt t="57641" x="3587750" y="3352800"/>
          <p14:tracePt t="57657" x="3879850" y="3352800"/>
          <p14:tracePt t="57673" x="4133850" y="3295650"/>
          <p14:tracePt t="57676" x="4184650" y="3270250"/>
          <p14:tracePt t="57690" x="4311650" y="3206750"/>
          <p14:tracePt t="57706" x="4425950" y="3136900"/>
          <p14:tracePt t="57722" x="4457700" y="3117850"/>
          <p14:tracePt t="57739" x="4470400" y="3105150"/>
          <p14:tracePt t="57757" x="4502150" y="3092450"/>
          <p14:tracePt t="57773" x="4533900" y="3073400"/>
          <p14:tracePt t="57790" x="4552950" y="3067050"/>
          <p14:tracePt t="57807" x="4578350" y="3048000"/>
          <p14:tracePt t="57824" x="4578350" y="3028950"/>
          <p14:tracePt t="57841" x="4521200" y="2901950"/>
          <p14:tracePt t="57857" x="4356100" y="2774950"/>
          <p14:tracePt t="57873" x="4025900" y="2660650"/>
          <p14:tracePt t="57890" x="3587750" y="2590800"/>
          <p14:tracePt t="57906" x="2984500" y="2552700"/>
          <p14:tracePt t="57924" x="2470150" y="2546350"/>
          <p14:tracePt t="57941" x="2095500" y="2546350"/>
          <p14:tracePt t="57958" x="1898650" y="2508250"/>
          <p14:tracePt t="57973" x="1790700" y="2463800"/>
          <p14:tracePt t="57990" x="1701800" y="2451100"/>
          <p14:tracePt t="58007" x="1600200" y="2489200"/>
          <p14:tracePt t="58023" x="1422400" y="2622550"/>
          <p14:tracePt t="58040" x="1231900" y="2749550"/>
          <p14:tracePt t="58041" x="1187450" y="2781300"/>
          <p14:tracePt t="58057" x="1066800" y="2857500"/>
          <p14:tracePt t="58073" x="1047750" y="2863850"/>
          <p14:tracePt t="58108" x="1047750" y="2870200"/>
          <p14:tracePt t="58125" x="1047750" y="2876550"/>
          <p14:tracePt t="58177" x="1054100" y="2876550"/>
          <p14:tracePt t="66867" x="1060450" y="2876550"/>
          <p14:tracePt t="66874" x="1066800" y="2882900"/>
          <p14:tracePt t="66886" x="1098550" y="2901950"/>
          <p14:tracePt t="66900" x="1174750" y="2965450"/>
          <p14:tracePt t="66918" x="1308100" y="3016250"/>
          <p14:tracePt t="66933" x="1447800" y="3035300"/>
          <p14:tracePt t="66949" x="1638300" y="3054350"/>
          <p14:tracePt t="66966" x="1765300" y="3067050"/>
          <p14:tracePt t="66982" x="1924050" y="3079750"/>
          <p14:tracePt t="66998" x="2063750" y="3079750"/>
          <p14:tracePt t="67016" x="2178050" y="3086100"/>
          <p14:tracePt t="67032" x="2279650" y="3092450"/>
          <p14:tracePt t="67051" x="2393950" y="3092450"/>
          <p14:tracePt t="67065" x="2489200" y="3111500"/>
          <p14:tracePt t="67083" x="2609850" y="3143250"/>
          <p14:tracePt t="67101" x="2819400" y="3162300"/>
          <p14:tracePt t="67118" x="2990850" y="3162300"/>
          <p14:tracePt t="67134" x="3136900" y="3143250"/>
          <p14:tracePt t="67151" x="3213100" y="3130550"/>
          <p14:tracePt t="67168" x="3244850" y="3130550"/>
          <p14:tracePt t="67173" x="3257550" y="3130550"/>
          <p14:tracePt t="67182" x="3282950" y="3130550"/>
          <p14:tracePt t="67200" x="3359150" y="3124200"/>
          <p14:tracePt t="67217" x="3473450" y="3117850"/>
          <p14:tracePt t="67232" x="3517900" y="3117850"/>
          <p14:tracePt t="67249" x="3587750" y="3111500"/>
          <p14:tracePt t="67265" x="3644900" y="3098800"/>
          <p14:tracePt t="67283" x="3689350" y="3079750"/>
          <p14:tracePt t="67299" x="3746500" y="3073400"/>
          <p14:tracePt t="67316" x="3790950" y="3067050"/>
          <p14:tracePt t="67333" x="3822700" y="3067050"/>
          <p14:tracePt t="67349" x="3835400" y="3067050"/>
          <p14:tracePt t="67366" x="3835400" y="3060700"/>
          <p14:tracePt t="67382" x="3835400" y="3048000"/>
          <p14:tracePt t="67400" x="3841750" y="3022600"/>
          <p14:tracePt t="67416" x="3841750" y="2997200"/>
          <p14:tracePt t="67417" x="3841750" y="2990850"/>
          <p14:tracePt t="67433" x="3841750" y="2971800"/>
          <p14:tracePt t="67449" x="3822700" y="2927350"/>
          <p14:tracePt t="67466" x="3790950" y="2901950"/>
          <p14:tracePt t="67483" x="3765550" y="2876550"/>
          <p14:tracePt t="67499" x="3752850" y="2863850"/>
          <p14:tracePt t="67517" x="3740150" y="2844800"/>
          <p14:tracePt t="67533" x="3733800" y="2825750"/>
          <p14:tracePt t="67551" x="3702050" y="2806700"/>
          <p14:tracePt t="67568" x="3670300" y="2800350"/>
          <p14:tracePt t="67570" x="3663950" y="2800350"/>
          <p14:tracePt t="67582" x="3625850" y="2800350"/>
          <p14:tracePt t="67599" x="3568700" y="2806700"/>
          <p14:tracePt t="67615" x="3492500" y="2825750"/>
          <p14:tracePt t="67633" x="3390900" y="2851150"/>
          <p14:tracePt t="67650" x="3346450" y="2863850"/>
          <p14:tracePt t="67666" x="3289300" y="2870200"/>
          <p14:tracePt t="67669" x="3270250" y="2870200"/>
          <p14:tracePt t="67683" x="3232150" y="2870200"/>
          <p14:tracePt t="67699" x="3111500" y="2876550"/>
          <p14:tracePt t="67716" x="2965450" y="2895600"/>
          <p14:tracePt t="67733" x="2755900" y="2933700"/>
          <p14:tracePt t="67749" x="2565400" y="2952750"/>
          <p14:tracePt t="67766" x="2413000" y="2965450"/>
          <p14:tracePt t="67783" x="2324100" y="2965450"/>
          <p14:tracePt t="67800" x="2266950" y="2965450"/>
          <p14:tracePt t="67801" x="2241550" y="2965450"/>
          <p14:tracePt t="67816" x="2203450" y="2965450"/>
          <p14:tracePt t="67833" x="2139950" y="2952750"/>
          <p14:tracePt t="67849" x="2082800" y="2952750"/>
          <p14:tracePt t="67866" x="2000250" y="2952750"/>
          <p14:tracePt t="67883" x="1924050" y="2965450"/>
          <p14:tracePt t="67900" x="1866900" y="2965450"/>
          <p14:tracePt t="67916" x="1835150" y="2965450"/>
          <p14:tracePt t="67933" x="1797050" y="2959100"/>
          <p14:tracePt t="67950" x="1758950" y="2959100"/>
          <p14:tracePt t="67966" x="1720850" y="2959100"/>
          <p14:tracePt t="67984" x="1689100" y="2952750"/>
          <p14:tracePt t="68002" x="1644650" y="2940050"/>
          <p14:tracePt t="68018" x="1606550" y="2933700"/>
          <p14:tracePt t="68035" x="1568450" y="2921000"/>
          <p14:tracePt t="68055" x="1524000" y="2921000"/>
          <p14:tracePt t="68068" x="1479550" y="2921000"/>
          <p14:tracePt t="68069" x="1447800" y="2933700"/>
          <p14:tracePt t="68084" x="1403350" y="2946400"/>
          <p14:tracePt t="68101" x="1308100" y="2965450"/>
          <p14:tracePt t="68117" x="1263650" y="2971800"/>
          <p14:tracePt t="68133" x="1225550" y="2978150"/>
          <p14:tracePt t="68149" x="1200150" y="2978150"/>
          <p14:tracePt t="68167" x="1193800" y="2978150"/>
          <p14:tracePt t="68185" x="1187450" y="2978150"/>
          <p14:tracePt t="68255" x="1187450" y="2990850"/>
          <p14:tracePt t="68264" x="1187450" y="2997200"/>
          <p14:tracePt t="68275" x="1187450" y="3009900"/>
          <p14:tracePt t="68289" x="1193800" y="3041650"/>
          <p14:tracePt t="68302" x="1225550" y="3073400"/>
          <p14:tracePt t="68319" x="1289050" y="3098800"/>
          <p14:tracePt t="68335" x="1422400" y="3105150"/>
          <p14:tracePt t="68352" x="1619250" y="3105150"/>
          <p14:tracePt t="68353" x="1663700" y="3105150"/>
          <p14:tracePt t="68369" x="1784350" y="3105150"/>
          <p14:tracePt t="68385" x="2044700" y="3105150"/>
          <p14:tracePt t="68401" x="2228850" y="3105150"/>
          <p14:tracePt t="68417" x="2368550" y="3092450"/>
          <p14:tracePt t="68434" x="2495550" y="3086100"/>
          <p14:tracePt t="68450" x="2597150" y="3086100"/>
          <p14:tracePt t="68467" x="2705100" y="3086100"/>
          <p14:tracePt t="68485" x="2832100" y="3111500"/>
          <p14:tracePt t="68502" x="2965450" y="3124200"/>
          <p14:tracePt t="68517" x="3092450" y="3124200"/>
          <p14:tracePt t="68534" x="3187700" y="3124200"/>
          <p14:tracePt t="68551" x="3314700" y="3111500"/>
          <p14:tracePt t="68567" x="3403600" y="3111500"/>
          <p14:tracePt t="68583" x="3498850" y="3105150"/>
          <p14:tracePt t="68602" x="3568700" y="3111500"/>
          <p14:tracePt t="68617" x="3613150" y="3117850"/>
          <p14:tracePt t="68634" x="3644900" y="3124200"/>
          <p14:tracePt t="68650" x="3727450" y="3124200"/>
          <p14:tracePt t="68667" x="3829050" y="3086100"/>
          <p14:tracePt t="68671" x="3841750" y="3079750"/>
          <p14:tracePt t="68685" x="3905250" y="3060700"/>
          <p14:tracePt t="68702" x="3949700" y="3048000"/>
          <p14:tracePt t="68758" x="3949700" y="3041650"/>
          <p14:tracePt t="68774" x="3949700" y="3035300"/>
          <p14:tracePt t="68778" x="3949700" y="3028950"/>
          <p14:tracePt t="68786" x="3949700" y="3022600"/>
          <p14:tracePt t="68801" x="3949700" y="2978150"/>
          <p14:tracePt t="68818" x="3917950" y="2908300"/>
          <p14:tracePt t="68834" x="3848100" y="2870200"/>
          <p14:tracePt t="68852" x="3765550" y="2851150"/>
          <p14:tracePt t="68867" x="3708400" y="2832100"/>
          <p14:tracePt t="68884" x="3651250" y="2813050"/>
          <p14:tracePt t="68901" x="3543300" y="2800350"/>
          <p14:tracePt t="68918" x="3403600" y="2800350"/>
          <p14:tracePt t="68934" x="3282950" y="2819400"/>
          <p14:tracePt t="68950" x="3162300" y="2832100"/>
          <p14:tracePt t="68967" x="3079750" y="2832100"/>
          <p14:tracePt t="68986" x="2978150" y="2832100"/>
          <p14:tracePt t="69001" x="2901950" y="2819400"/>
          <p14:tracePt t="69017" x="2794000" y="2800350"/>
          <p14:tracePt t="69034" x="2705100" y="2794000"/>
          <p14:tracePt t="69051" x="2641600" y="2787650"/>
          <p14:tracePt t="69067" x="2578100" y="2794000"/>
          <p14:tracePt t="69086" x="2476500" y="2806700"/>
          <p14:tracePt t="69101" x="2368550" y="2806700"/>
          <p14:tracePt t="69117" x="2254250" y="2794000"/>
          <p14:tracePt t="69135" x="2159000" y="2794000"/>
          <p14:tracePt t="69152" x="2076450" y="2800350"/>
          <p14:tracePt t="69170" x="1936750" y="2825750"/>
          <p14:tracePt t="69187" x="1866900" y="2838450"/>
          <p14:tracePt t="69202" x="1803400" y="2844800"/>
          <p14:tracePt t="69218" x="1733550" y="2863850"/>
          <p14:tracePt t="69234" x="1676400" y="2882900"/>
          <p14:tracePt t="69252" x="1638300" y="2882900"/>
          <p14:tracePt t="69270" x="1587500" y="2882900"/>
          <p14:tracePt t="69286" x="1549400" y="2876550"/>
          <p14:tracePt t="69301" x="1498600" y="2870200"/>
          <p14:tracePt t="69317" x="1435100" y="2870200"/>
          <p14:tracePt t="69334" x="1371600" y="2870200"/>
          <p14:tracePt t="69351" x="1314450" y="2870200"/>
          <p14:tracePt t="69368" x="1263650" y="2870200"/>
          <p14:tracePt t="69385" x="1257300" y="2870200"/>
          <p14:tracePt t="69418" x="1250950" y="2870200"/>
          <p14:tracePt t="69474" x="1244600" y="2870200"/>
          <p14:tracePt t="69502" x="1238250" y="2870200"/>
          <p14:tracePt t="69518" x="1231900" y="2870200"/>
          <p14:tracePt t="69534" x="1225550" y="2876550"/>
          <p14:tracePt t="69546" x="1219200" y="2876550"/>
          <p14:tracePt t="69558" x="1219200" y="2882900"/>
          <p14:tracePt t="69569" x="1219200" y="2889250"/>
          <p14:tracePt t="69585" x="1219200" y="2908300"/>
          <p14:tracePt t="69602" x="1219200" y="2940050"/>
          <p14:tracePt t="69618" x="1238250" y="2978150"/>
          <p14:tracePt t="69635" x="1282700" y="3054350"/>
          <p14:tracePt t="69651" x="1377950" y="3117850"/>
          <p14:tracePt t="69668" x="1562100" y="3149600"/>
          <p14:tracePt t="69671" x="1625600" y="3149600"/>
          <p14:tracePt t="69685" x="1860550" y="3149600"/>
          <p14:tracePt t="69702" x="2025650" y="3130550"/>
          <p14:tracePt t="69718" x="2070100" y="3124200"/>
          <p14:tracePt t="69735" x="2089150" y="3124200"/>
          <p14:tracePt t="69751" x="2127250" y="3117850"/>
          <p14:tracePt t="69770" x="2203450" y="3111500"/>
          <p14:tracePt t="69785" x="2311400" y="3105150"/>
          <p14:tracePt t="69802" x="2444750" y="3092450"/>
          <p14:tracePt t="69818" x="2552700" y="3073400"/>
          <p14:tracePt t="69835" x="2622550" y="3067050"/>
          <p14:tracePt t="69851" x="2692400" y="3067050"/>
          <p14:tracePt t="69869" x="2863850" y="3067050"/>
          <p14:tracePt t="69885" x="2971800" y="3067050"/>
          <p14:tracePt t="69902" x="3105150" y="3067050"/>
          <p14:tracePt t="69919" x="3213100" y="3067050"/>
          <p14:tracePt t="69935" x="3289300" y="3067050"/>
          <p14:tracePt t="69952" x="3371850" y="3067050"/>
          <p14:tracePt t="69970" x="3486150" y="3048000"/>
          <p14:tracePt t="69985" x="3619500" y="3016250"/>
          <p14:tracePt t="70002" x="3740150" y="2997200"/>
          <p14:tracePt t="70019" x="3784600" y="2990850"/>
          <p14:tracePt t="70035" x="3784600" y="2997200"/>
          <p14:tracePt t="70051" x="3784600" y="3003550"/>
          <p14:tracePt t="70069" x="3797300" y="3009900"/>
          <p14:tracePt t="70085" x="3822700" y="3016250"/>
          <p14:tracePt t="70102" x="3860800" y="3016250"/>
          <p14:tracePt t="70119" x="3892550" y="3016250"/>
          <p14:tracePt t="70136" x="3905250" y="3016250"/>
          <p14:tracePt t="70152" x="3911600" y="3009900"/>
          <p14:tracePt t="70171" x="3911600" y="2990850"/>
          <p14:tracePt t="70173" x="3905250" y="2978150"/>
          <p14:tracePt t="70183" x="3873500" y="2933700"/>
          <p14:tracePt t="70187" x="3860800" y="2914650"/>
          <p14:tracePt t="70202" x="3714750" y="2825750"/>
          <p14:tracePt t="70219" x="3530600" y="2768600"/>
          <p14:tracePt t="70236" x="3251200" y="2743200"/>
          <p14:tracePt t="70254" x="2908300" y="2717800"/>
          <p14:tracePt t="70271" x="2711450" y="2692400"/>
          <p14:tracePt t="70286" x="2552700" y="2667000"/>
          <p14:tracePt t="70302" x="2317750" y="2660650"/>
          <p14:tracePt t="70318" x="2038350" y="2660650"/>
          <p14:tracePt t="70336" x="1746250" y="2673350"/>
          <p14:tracePt t="70353" x="1524000" y="2692400"/>
          <p14:tracePt t="70370" x="1460500" y="2705100"/>
          <p14:tracePt t="70787" x="1454150" y="2705100"/>
          <p14:tracePt t="70795" x="1441450" y="2705100"/>
          <p14:tracePt t="70806" x="1397000" y="2717800"/>
          <p14:tracePt t="70822" x="1352550" y="2724150"/>
          <p14:tracePt t="70837" x="1289050" y="2736850"/>
          <p14:tracePt t="70853" x="1193800" y="2736850"/>
          <p14:tracePt t="70870" x="1079500" y="2743200"/>
          <p14:tracePt t="70886" x="1016000" y="2755900"/>
          <p14:tracePt t="70904" x="1003300" y="2755900"/>
          <p14:tracePt t="70937" x="1003300" y="2762250"/>
          <p14:tracePt t="70953" x="1003300" y="2781300"/>
          <p14:tracePt t="70970" x="1003300" y="2794000"/>
          <p14:tracePt t="70986" x="1003300" y="2806700"/>
          <p14:tracePt t="71005" x="1041400" y="2889250"/>
          <p14:tracePt t="71020" x="1079500" y="2927350"/>
          <p14:tracePt t="71037" x="1168400" y="2971800"/>
          <p14:tracePt t="71053" x="1231900" y="2990850"/>
          <p14:tracePt t="71070" x="1308100" y="3016250"/>
          <p14:tracePt t="71087" x="1397000" y="3048000"/>
          <p14:tracePt t="71103" x="1492250" y="3079750"/>
          <p14:tracePt t="71120" x="1593850" y="3111500"/>
          <p14:tracePt t="71137" x="1790700" y="3130550"/>
          <p14:tracePt t="71153" x="1936750" y="3136900"/>
          <p14:tracePt t="71171" x="2114550" y="3130550"/>
          <p14:tracePt t="71176" x="2159000" y="3130550"/>
          <p14:tracePt t="71186" x="2298700" y="3105150"/>
          <p14:tracePt t="71203" x="2419350" y="3086100"/>
          <p14:tracePt t="71220" x="2571750" y="3073400"/>
          <p14:tracePt t="71238" x="2813050" y="3060700"/>
          <p14:tracePt t="71255" x="2990850" y="3054350"/>
          <p14:tracePt t="71270" x="3143250" y="3054350"/>
          <p14:tracePt t="71286" x="3232150" y="3041650"/>
          <p14:tracePt t="71303" x="3289300" y="3041650"/>
          <p14:tracePt t="71320" x="3365500" y="3041650"/>
          <p14:tracePt t="71337" x="3492500" y="3041650"/>
          <p14:tracePt t="71353" x="3536950" y="3060700"/>
          <p14:tracePt t="71370" x="3562350" y="3079750"/>
          <p14:tracePt t="71387" x="3575050" y="3086100"/>
          <p14:tracePt t="71403" x="3581400" y="3086100"/>
          <p14:tracePt t="71422" x="3587750" y="3086100"/>
          <p14:tracePt t="71440" x="3594100" y="3092450"/>
          <p14:tracePt t="71454" x="3600450" y="3098800"/>
          <p14:tracePt t="71470" x="3613150" y="3111500"/>
          <p14:tracePt t="71490" x="3613150" y="3130550"/>
          <p14:tracePt t="71505" x="3619500" y="3130550"/>
          <p14:tracePt t="71521" x="3619500" y="3136900"/>
          <p14:tracePt t="71860" x="3625850" y="3136900"/>
          <p14:tracePt t="71868" x="3625850" y="3130550"/>
          <p14:tracePt t="71888" x="3625850" y="3124200"/>
          <p14:tracePt t="71904" x="3625850" y="3117850"/>
          <p14:tracePt t="71917" x="3619500" y="3111500"/>
          <p14:tracePt t="71939" x="3581400" y="3105150"/>
          <p14:tracePt t="71958" x="3429000" y="3067050"/>
          <p14:tracePt t="71971" x="3270250" y="3016250"/>
          <p14:tracePt t="71987" x="3048000" y="2959100"/>
          <p14:tracePt t="72004" x="2825750" y="2908300"/>
          <p14:tracePt t="72021" x="2736850" y="2901950"/>
          <p14:tracePt t="72037" x="2730500" y="2901950"/>
          <p14:tracePt t="72053" x="2730500" y="2914650"/>
          <p14:tracePt t="72071" x="2755900" y="2940050"/>
          <p14:tracePt t="72094" x="2895600" y="2971800"/>
          <p14:tracePt t="72107" x="2990850" y="2978150"/>
          <p14:tracePt t="72123" x="3149600" y="2952750"/>
          <p14:tracePt t="72139" x="3321050" y="2927350"/>
          <p14:tracePt t="72155" x="3435350" y="2921000"/>
          <p14:tracePt t="72171" x="3467100" y="2914650"/>
          <p14:tracePt t="72176" x="3473450" y="2914650"/>
          <p14:tracePt t="72194" x="3473450" y="2908300"/>
          <p14:tracePt t="72207" x="3467100" y="2901950"/>
          <p14:tracePt t="72222" x="3371850" y="2882900"/>
          <p14:tracePt t="72238" x="3175000" y="2870200"/>
          <p14:tracePt t="72254" x="2940050" y="2863850"/>
          <p14:tracePt t="72270" x="2724150" y="2863850"/>
          <p14:tracePt t="72287" x="2597150" y="2863850"/>
          <p14:tracePt t="72305" x="2527300" y="2870200"/>
          <p14:tracePt t="72321" x="2527300" y="2889250"/>
          <p14:tracePt t="72337" x="2527300" y="2908300"/>
          <p14:tracePt t="72354" x="2527300" y="2946400"/>
          <p14:tracePt t="72370" x="2597150" y="3028950"/>
          <p14:tracePt t="72387" x="2749550" y="3098800"/>
          <p14:tracePt t="72404" x="2921000" y="3124200"/>
          <p14:tracePt t="72421" x="3251200" y="3117850"/>
          <p14:tracePt t="72438" x="3467100" y="3022600"/>
          <p14:tracePt t="72455" x="3549650" y="2965450"/>
          <p14:tracePt t="72471" x="3549650" y="2952750"/>
          <p14:tracePt t="72489" x="3530600" y="2933700"/>
          <p14:tracePt t="72505" x="3359150" y="2908300"/>
          <p14:tracePt t="72521" x="3155950" y="2908300"/>
          <p14:tracePt t="72537" x="2990850" y="2908300"/>
          <p14:tracePt t="72554" x="2895600" y="2921000"/>
          <p14:tracePt t="72571" x="2870200" y="2933700"/>
          <p14:tracePt t="72605" x="2870200" y="2952750"/>
          <p14:tracePt t="72621" x="2870200" y="2971800"/>
          <p14:tracePt t="72638" x="2914650" y="2997200"/>
          <p14:tracePt t="72654" x="3028950" y="2997200"/>
          <p14:tracePt t="72671" x="3162300" y="2997200"/>
          <p14:tracePt t="72674" x="3232150" y="2978150"/>
          <p14:tracePt t="72690" x="3371850" y="2959100"/>
          <p14:tracePt t="72708" x="3416300" y="2952750"/>
          <p14:tracePt t="72744" x="3416300" y="2946400"/>
          <p14:tracePt t="72758" x="3371850" y="2946400"/>
          <p14:tracePt t="72772" x="3295650" y="2946400"/>
          <p14:tracePt t="72787" x="3168650" y="2952750"/>
          <p14:tracePt t="72805" x="2978150" y="2984500"/>
          <p14:tracePt t="72821" x="2914650" y="3003550"/>
          <p14:tracePt t="72838" x="2908300" y="3016250"/>
          <p14:tracePt t="72855" x="2908300" y="3028950"/>
          <p14:tracePt t="72871" x="2959100" y="3048000"/>
          <p14:tracePt t="72888" x="3022600" y="3048000"/>
          <p14:tracePt t="72904" x="3136900" y="3016250"/>
          <p14:tracePt t="72921" x="3194050" y="3003550"/>
          <p14:tracePt t="72938" x="3206750" y="3003550"/>
          <p14:tracePt t="73743" x="3219450" y="3009900"/>
          <p14:tracePt t="73754" x="3238500" y="3041650"/>
          <p14:tracePt t="73765" x="3251200" y="3041650"/>
          <p14:tracePt t="73778" x="3257550" y="3041650"/>
          <p14:tracePt t="73789" x="3257550" y="3022600"/>
          <p14:tracePt t="73806" x="3257550" y="2990850"/>
          <p14:tracePt t="73822" x="3257550" y="2965450"/>
          <p14:tracePt t="73839" x="3257550" y="2946400"/>
          <p14:tracePt t="73856" x="3257550" y="2927350"/>
          <p14:tracePt t="73873" x="3257550" y="2921000"/>
          <p14:tracePt t="73889" x="3257550" y="2908300"/>
          <p14:tracePt t="73905" x="3257550" y="2895600"/>
          <p14:tracePt t="73922" x="3244850" y="2889250"/>
          <p14:tracePt t="73939" x="3244850" y="2882900"/>
          <p14:tracePt t="78501" x="3238500" y="2882900"/>
          <p14:tracePt t="78514" x="3232150" y="2882900"/>
          <p14:tracePt t="78518" x="3232150" y="2876550"/>
          <p14:tracePt t="78527" x="3181350" y="2838450"/>
          <p14:tracePt t="78543" x="3048000" y="2717800"/>
          <p14:tracePt t="78561" x="2927350" y="2635250"/>
          <p14:tracePt t="78577" x="2844800" y="2622550"/>
          <p14:tracePt t="78593" x="2806700" y="2628900"/>
          <p14:tracePt t="78610" x="2800350" y="2647950"/>
          <p14:tracePt t="78628" x="2794000" y="2660650"/>
          <p14:tracePt t="78646" x="2794000" y="2692400"/>
          <p14:tracePt t="78662" x="2819400" y="2743200"/>
          <p14:tracePt t="78667" x="2832100" y="2749550"/>
          <p14:tracePt t="78677" x="2921000" y="2819400"/>
          <p14:tracePt t="78694" x="3098800" y="2914650"/>
          <p14:tracePt t="78710" x="3340100" y="3016250"/>
          <p14:tracePt t="78727" x="3536950" y="3111500"/>
          <p14:tracePt t="78744" x="3657600" y="3175000"/>
          <p14:tracePt t="78761" x="3683000" y="3175000"/>
          <p14:tracePt t="78777" x="3702050" y="3155950"/>
          <p14:tracePt t="78793" x="3740150" y="3136900"/>
          <p14:tracePt t="78811" x="3765550" y="3098800"/>
          <p14:tracePt t="78827" x="3771900" y="3086100"/>
          <p14:tracePt t="78847" x="3771900" y="3067050"/>
          <p14:tracePt t="78864" x="3771900" y="3035300"/>
          <p14:tracePt t="78871" x="3771900" y="3022600"/>
          <p14:tracePt t="78879" x="3771900" y="3016250"/>
          <p14:tracePt t="81590" x="3778250" y="3009900"/>
          <p14:tracePt t="81599" x="3803650" y="2984500"/>
          <p14:tracePt t="81604" x="3822700" y="2978150"/>
          <p14:tracePt t="81614" x="3867150" y="2952750"/>
          <p14:tracePt t="81631" x="3949700" y="2901950"/>
          <p14:tracePt t="81647" x="4038600" y="2838450"/>
          <p14:tracePt t="81664" x="4121150" y="2768600"/>
          <p14:tracePt t="81667" x="4127500" y="2762250"/>
          <p14:tracePt t="81681" x="4184650" y="2692400"/>
          <p14:tracePt t="81697" x="4203700" y="2660650"/>
          <p14:tracePt t="81714" x="4210050" y="2616200"/>
          <p14:tracePt t="81730" x="4216400" y="2571750"/>
          <p14:tracePt t="81749" x="4216400" y="2508250"/>
          <p14:tracePt t="81764" x="4210050" y="2470150"/>
          <p14:tracePt t="81781" x="4152900" y="2406650"/>
          <p14:tracePt t="81797" x="4089400" y="2387600"/>
          <p14:tracePt t="81814" x="4013200" y="2381250"/>
          <p14:tracePt t="81831" x="3937000" y="2349500"/>
          <p14:tracePt t="81850" x="3816350" y="2260600"/>
          <p14:tracePt t="81866" x="3632200" y="2152650"/>
          <p14:tracePt t="81881" x="3295650" y="2038350"/>
          <p14:tracePt t="81897" x="2889250" y="1955800"/>
          <p14:tracePt t="81914" x="2501900" y="1924050"/>
          <p14:tracePt t="81930" x="2266950" y="1898650"/>
          <p14:tracePt t="81947" x="2178050" y="1866900"/>
          <p14:tracePt t="81965" x="2159000" y="1854200"/>
          <p14:tracePt t="81981" x="2108200" y="1841500"/>
          <p14:tracePt t="81997" x="2044700" y="1828800"/>
          <p14:tracePt t="82013" x="1911350" y="1822450"/>
          <p14:tracePt t="82030" x="1752600" y="1822450"/>
          <p14:tracePt t="82047" x="1581150" y="1841500"/>
          <p14:tracePt t="82064" x="1435100" y="1885950"/>
          <p14:tracePt t="82081" x="1308100" y="1924050"/>
          <p14:tracePt t="82097" x="1257300" y="1955800"/>
          <p14:tracePt t="82113" x="1250950" y="1981200"/>
          <p14:tracePt t="82130" x="1250950" y="2012950"/>
          <p14:tracePt t="82149" x="1289050" y="2089150"/>
          <p14:tracePt t="82166" x="1403350" y="2159000"/>
          <p14:tracePt t="82174" x="1492250" y="2184400"/>
          <p14:tracePt t="82181" x="1562100" y="2197100"/>
          <p14:tracePt t="82197" x="1841500" y="2209800"/>
          <p14:tracePt t="82214" x="2120900" y="2209800"/>
          <p14:tracePt t="82231" x="2425700" y="2209800"/>
          <p14:tracePt t="82247" x="2800350" y="2209800"/>
          <p14:tracePt t="82264" x="3162300" y="2190750"/>
          <p14:tracePt t="82281" x="3600450" y="2120900"/>
          <p14:tracePt t="82297" x="3867150" y="2057400"/>
          <p14:tracePt t="82314" x="4038600" y="2032000"/>
          <p14:tracePt t="82331" x="4191000" y="2032000"/>
          <p14:tracePt t="82347" x="4337050" y="2032000"/>
          <p14:tracePt t="82365" x="4533900" y="2032000"/>
          <p14:tracePt t="82381" x="4667250" y="1987550"/>
          <p14:tracePt t="82399" x="4718050" y="1949450"/>
          <p14:tracePt t="82417" x="4724400" y="1943100"/>
          <p14:tracePt t="82433" x="4718050" y="1930400"/>
          <p14:tracePt t="82447" x="4667250" y="1924050"/>
          <p14:tracePt t="82465" x="4470400" y="1911350"/>
          <p14:tracePt t="82481" x="4267200" y="1892300"/>
          <p14:tracePt t="82497" x="3975100" y="1835150"/>
          <p14:tracePt t="82514" x="3663950" y="1803400"/>
          <p14:tracePt t="82531" x="3397250" y="1797050"/>
          <p14:tracePt t="82547" x="3225800" y="1797050"/>
          <p14:tracePt t="82565" x="3041650" y="1822450"/>
          <p14:tracePt t="82582" x="2933700" y="1835150"/>
          <p14:tracePt t="82598" x="2787650" y="1879600"/>
          <p14:tracePt t="82614" x="2673350" y="1943100"/>
          <p14:tracePt t="82631" x="2622550" y="1981200"/>
          <p14:tracePt t="82647" x="2616200" y="1993900"/>
          <p14:tracePt t="82664" x="2667000" y="2076450"/>
          <p14:tracePt t="82681" x="2794000" y="2165350"/>
          <p14:tracePt t="82697" x="3067050" y="2247900"/>
          <p14:tracePt t="82714" x="3397250" y="2286000"/>
          <p14:tracePt t="82731" x="3683000" y="2286000"/>
          <p14:tracePt t="82748" x="3975100" y="2254250"/>
          <p14:tracePt t="82749" x="4025900" y="2247900"/>
          <p14:tracePt t="82765" x="4267200" y="2222500"/>
          <p14:tracePt t="82781" x="4432300" y="2203450"/>
          <p14:tracePt t="82798" x="4584700" y="2165350"/>
          <p14:tracePt t="82815" x="4654550" y="2133600"/>
          <p14:tracePt t="82832" x="4660900" y="2127250"/>
          <p14:tracePt t="82849" x="4654550" y="2101850"/>
          <p14:tracePt t="82865" x="4546600" y="2012950"/>
          <p14:tracePt t="82881" x="4349750" y="1905000"/>
          <p14:tracePt t="82898" x="4057650" y="1847850"/>
          <p14:tracePt t="82914" x="3765550" y="1841500"/>
          <p14:tracePt t="82932" x="3422650" y="1860550"/>
          <p14:tracePt t="82948" x="3155950" y="1924050"/>
          <p14:tracePt t="82949" x="3086100" y="1936750"/>
          <p14:tracePt t="82965" x="2959100" y="1974850"/>
          <p14:tracePt t="82981" x="2870200" y="1987550"/>
          <p14:tracePt t="82998" x="2800350" y="2012950"/>
          <p14:tracePt t="83014" x="2774950" y="2038350"/>
          <p14:tracePt t="83031" x="2768600" y="2057400"/>
          <p14:tracePt t="83049" x="2781300" y="2095500"/>
          <p14:tracePt t="83066" x="2895600" y="2165350"/>
          <p14:tracePt t="83083" x="3041650" y="2203450"/>
          <p14:tracePt t="83100" x="3289300" y="2209800"/>
          <p14:tracePt t="83118" x="3575050" y="2146300"/>
          <p14:tracePt t="83134" x="3784600" y="2051050"/>
          <p14:tracePt t="83150" x="3924300" y="1974850"/>
          <p14:tracePt t="83166" x="3981450" y="1949450"/>
          <p14:tracePt t="83198" x="3975100" y="1943100"/>
          <p14:tracePt t="83202" x="3968750" y="1943100"/>
          <p14:tracePt t="83215" x="3892550" y="1930400"/>
          <p14:tracePt t="83232" x="3733800" y="1924050"/>
          <p14:tracePt t="83233" x="3721100" y="1917700"/>
          <p14:tracePt t="83250" x="3486150" y="1911350"/>
          <p14:tracePt t="83265" x="3200400" y="1911350"/>
          <p14:tracePt t="83282" x="2971800" y="1917700"/>
          <p14:tracePt t="83298" x="2825750" y="1968500"/>
          <p14:tracePt t="83316" x="2787650" y="2006600"/>
          <p14:tracePt t="83334" x="2781300" y="2057400"/>
          <p14:tracePt t="83349" x="2781300" y="2089150"/>
          <p14:tracePt t="83365" x="2800350" y="2108200"/>
          <p14:tracePt t="83382" x="2921000" y="2139950"/>
          <p14:tracePt t="83398" x="3175000" y="2139950"/>
          <p14:tracePt t="83415" x="3492500" y="2133600"/>
          <p14:tracePt t="83432" x="3841750" y="2089150"/>
          <p14:tracePt t="83449" x="4076700" y="2051050"/>
          <p14:tracePt t="83465" x="4095750" y="2038350"/>
          <p14:tracePt t="83482" x="4083050" y="2025650"/>
          <p14:tracePt t="83498" x="3968750" y="1981200"/>
          <p14:tracePt t="83515" x="3816350" y="1949450"/>
          <p14:tracePt t="83534" x="3575050" y="1936750"/>
          <p14:tracePt t="83553" x="3346450" y="1936750"/>
          <p14:tracePt t="83570" x="2984500" y="2006600"/>
          <p14:tracePt t="83584" x="2819400" y="2044700"/>
          <p14:tracePt t="83598" x="2730500" y="2070100"/>
          <p14:tracePt t="83615" x="2717800" y="2070100"/>
          <p14:tracePt t="83634" x="2730500" y="2101850"/>
          <p14:tracePt t="83649" x="2813050" y="2139950"/>
          <p14:tracePt t="83666" x="2965450" y="2146300"/>
          <p14:tracePt t="83669" x="2997200" y="2139950"/>
          <p14:tracePt t="83682" x="3162300" y="2101850"/>
          <p14:tracePt t="83699" x="3346450" y="2032000"/>
          <p14:tracePt t="83716" x="3473450" y="1974850"/>
          <p14:tracePt t="83733" x="3498850" y="1955800"/>
          <p14:tracePt t="83749" x="3498850" y="1949450"/>
          <p14:tracePt t="83765" x="3473450" y="1930400"/>
          <p14:tracePt t="83785" x="3365500" y="1917700"/>
          <p14:tracePt t="83799" x="3276600" y="1917700"/>
          <p14:tracePt t="83816" x="3105150" y="1943100"/>
          <p14:tracePt t="83833" x="3016250" y="1955800"/>
          <p14:tracePt t="83850" x="2997200" y="1955800"/>
          <p14:tracePt t="93777" x="2997200" y="1962150"/>
          <p14:tracePt t="93785" x="2997200" y="1981200"/>
          <p14:tracePt t="93793" x="3022600" y="2032000"/>
          <p14:tracePt t="93809" x="3111500" y="2114550"/>
          <p14:tracePt t="93826" x="3181350" y="2171700"/>
          <p14:tracePt t="93842" x="3257550" y="2216150"/>
          <p14:tracePt t="93860" x="3314700" y="2260600"/>
          <p14:tracePt t="93876" x="3365500" y="2292350"/>
          <p14:tracePt t="93877" x="3378200" y="2298700"/>
          <p14:tracePt t="93893" x="3511550" y="2336800"/>
          <p14:tracePt t="93910" x="3651250" y="2362200"/>
          <p14:tracePt t="93925" x="3746500" y="2362200"/>
          <p14:tracePt t="93942" x="3784600" y="2368550"/>
          <p14:tracePt t="93959" x="3803650" y="2374900"/>
          <p14:tracePt t="93976" x="3816350" y="2387600"/>
          <p14:tracePt t="93992" x="3860800" y="2400300"/>
          <p14:tracePt t="93993" x="3905250" y="2406650"/>
          <p14:tracePt t="94009" x="3994150" y="2400300"/>
          <p14:tracePt t="94026" x="4140200" y="2355850"/>
          <p14:tracePt t="94043" x="4273550" y="2279650"/>
          <p14:tracePt t="94059" x="4343400" y="2247900"/>
          <p14:tracePt t="94076" x="4356100" y="2228850"/>
          <p14:tracePt t="94092" x="4362450" y="2228850"/>
          <p14:tracePt t="94109" x="4381500" y="2228850"/>
          <p14:tracePt t="94126" x="4470400" y="2228850"/>
          <p14:tracePt t="94144" x="4578350" y="2203450"/>
          <p14:tracePt t="94160" x="4667250" y="2178050"/>
          <p14:tracePt t="94162" x="4673600" y="2171700"/>
          <p14:tracePt t="94176" x="4692650" y="2165350"/>
          <p14:tracePt t="94209" x="4692650" y="2152650"/>
          <p14:tracePt t="94226" x="4692650" y="2146300"/>
          <p14:tracePt t="94243" x="4686300" y="2133600"/>
          <p14:tracePt t="94260" x="4679950" y="2127250"/>
          <p14:tracePt t="94714" x="4673600" y="2120900"/>
          <p14:tracePt t="94719" x="4667250" y="2114550"/>
          <p14:tracePt t="94728" x="4641850" y="2089150"/>
          <p14:tracePt t="94746" x="4565650" y="2044700"/>
          <p14:tracePt t="94761" x="4457700" y="2019300"/>
          <p14:tracePt t="94777" x="4337050" y="2012950"/>
          <p14:tracePt t="94794" x="4229100" y="2006600"/>
          <p14:tracePt t="94811" x="4165600" y="2006600"/>
          <p14:tracePt t="94827" x="4121150" y="1993900"/>
          <p14:tracePt t="94843" x="4051300" y="1987550"/>
          <p14:tracePt t="94860" x="3911600" y="1987550"/>
          <p14:tracePt t="94877" x="3676650" y="1987550"/>
          <p14:tracePt t="94893" x="3441700" y="1987550"/>
          <p14:tracePt t="94910" x="3238500" y="1987550"/>
          <p14:tracePt t="94926" x="3073400" y="1987550"/>
          <p14:tracePt t="94943" x="2984500" y="1987550"/>
          <p14:tracePt t="94960" x="2895600" y="1993900"/>
          <p14:tracePt t="94961" x="2876550" y="2006600"/>
          <p14:tracePt t="94977" x="2736850" y="2076450"/>
          <p14:tracePt t="94995" x="2597150" y="2184400"/>
          <p14:tracePt t="95012" x="2520950" y="2279650"/>
          <p14:tracePt t="95029" x="2514600" y="2381250"/>
          <p14:tracePt t="95046" x="2590800" y="2520950"/>
          <p14:tracePt t="95061" x="2736850" y="2641600"/>
          <p14:tracePt t="95078" x="2990850" y="2743200"/>
          <p14:tracePt t="95094" x="3251200" y="2781300"/>
          <p14:tracePt t="95110" x="3473450" y="2730500"/>
          <p14:tracePt t="95127" x="3708400" y="2597150"/>
          <p14:tracePt t="95143" x="3835400" y="2546350"/>
          <p14:tracePt t="95161" x="3943350" y="2495550"/>
          <p14:tracePt t="95177" x="4089400" y="2387600"/>
          <p14:tracePt t="95193" x="4178300" y="2355850"/>
          <p14:tracePt t="95210" x="4184650" y="2349500"/>
          <p14:tracePt t="95245" x="4171950" y="2343150"/>
          <p14:tracePt t="95262" x="4095750" y="2343150"/>
          <p14:tracePt t="95278" x="3848100" y="2343150"/>
          <p14:tracePt t="95294" x="3498850" y="2343150"/>
          <p14:tracePt t="95310" x="2997200" y="2343150"/>
          <p14:tracePt t="95327" x="2508250" y="2343150"/>
          <p14:tracePt t="95343" x="2152650" y="2343150"/>
          <p14:tracePt t="95363" x="1955800" y="2343150"/>
          <p14:tracePt t="95380" x="1917700" y="2355850"/>
          <p14:tracePt t="95394" x="1898650" y="2393950"/>
          <p14:tracePt t="95410" x="1898650" y="2425700"/>
          <p14:tracePt t="95427" x="1943100" y="2508250"/>
          <p14:tracePt t="95444" x="2101850" y="2635250"/>
          <p14:tracePt t="95461" x="2559050" y="2781300"/>
          <p14:tracePt t="95477" x="2971800" y="2781300"/>
          <p14:tracePt t="95494" x="3467100" y="2635250"/>
          <p14:tracePt t="95510" x="3733800" y="2489200"/>
          <p14:tracePt t="95527" x="3841750" y="2393950"/>
          <p14:tracePt t="95544" x="3848100" y="2368550"/>
          <p14:tracePt t="95545" x="3841750" y="2362200"/>
          <p14:tracePt t="95561" x="3740150" y="2305050"/>
          <p14:tracePt t="95577" x="3587750" y="2235200"/>
          <p14:tracePt t="95593" x="3390900" y="2139950"/>
          <p14:tracePt t="95610" x="3124200" y="2019300"/>
          <p14:tracePt t="95628" x="2825750" y="1905000"/>
          <p14:tracePt t="95644" x="2533650" y="1854200"/>
          <p14:tracePt t="95647" x="2463800" y="1854200"/>
          <p14:tracePt t="95661" x="2235200" y="1924050"/>
          <p14:tracePt t="95664" x="2203450" y="1949450"/>
          <p14:tracePt t="95679" x="2146300" y="2000250"/>
          <p14:tracePt t="95698" x="2133600" y="2032000"/>
          <p14:tracePt t="95714" x="2146300" y="2076450"/>
          <p14:tracePt t="95729" x="2190750" y="2133600"/>
          <p14:tracePt t="95745" x="2324100" y="2222500"/>
          <p14:tracePt t="95762" x="2476500" y="2266950"/>
          <p14:tracePt t="95778" x="2749550" y="2298700"/>
          <p14:tracePt t="95794" x="3035300" y="2273300"/>
          <p14:tracePt t="95811" x="3244850" y="2184400"/>
          <p14:tracePt t="95829" x="3352800" y="2076450"/>
          <p14:tracePt t="95844" x="3352800" y="2032000"/>
          <p14:tracePt t="95861" x="3314700" y="1974850"/>
          <p14:tracePt t="95878" x="3187700" y="1930400"/>
          <p14:tracePt t="95895" x="3048000" y="1924050"/>
          <p14:tracePt t="95911" x="2889250" y="1924050"/>
          <p14:tracePt t="95928" x="2724150" y="1955800"/>
          <p14:tracePt t="95945" x="2552700" y="2012950"/>
          <p14:tracePt t="95961" x="2463800" y="2070100"/>
          <p14:tracePt t="95978" x="2451100" y="2101850"/>
          <p14:tracePt t="95995" x="2451100" y="2114550"/>
          <p14:tracePt t="96011" x="2457450" y="2127250"/>
          <p14:tracePt t="96027" x="2533650" y="2146300"/>
          <p14:tracePt t="96045" x="2717800" y="2101850"/>
          <p14:tracePt t="96061" x="2838450" y="2044700"/>
          <p14:tracePt t="96078" x="2870200" y="2025650"/>
          <p14:tracePt t="96094" x="2870200" y="2032000"/>
          <p14:tracePt t="96111" x="2863850" y="2032000"/>
          <p14:tracePt t="96129" x="2825750" y="2038350"/>
          <p14:tracePt t="96145" x="2800350" y="2044700"/>
          <p14:tracePt t="96164" x="2800350" y="2051050"/>
          <p14:tracePt t="101989" x="2819400" y="2063750"/>
          <p14:tracePt t="101995" x="2857500" y="2089150"/>
          <p14:tracePt t="102003" x="2946400" y="2120900"/>
          <p14:tracePt t="102020" x="3219450" y="2209800"/>
          <p14:tracePt t="102035" x="3530600" y="2260600"/>
          <p14:tracePt t="102038" x="3606800" y="2266950"/>
          <p14:tracePt t="102054" x="3892550" y="2254250"/>
          <p14:tracePt t="102068" x="4140200" y="2197100"/>
          <p14:tracePt t="102086" x="4438650" y="2076450"/>
          <p14:tracePt t="102101" x="4565650" y="2038350"/>
          <p14:tracePt t="102117" x="4622800" y="2025650"/>
          <p14:tracePt t="102134" x="4629150" y="2025650"/>
          <p14:tracePt t="102167" x="4635500" y="2012950"/>
          <p14:tracePt t="102170" x="4635500" y="2006600"/>
          <p14:tracePt t="102184" x="4635500" y="1993900"/>
          <p14:tracePt t="102201" x="4635500" y="1943100"/>
          <p14:tracePt t="102217" x="4552950" y="1892300"/>
          <p14:tracePt t="102234" x="4337050" y="1854200"/>
          <p14:tracePt t="102251" x="4032250" y="1797050"/>
          <p14:tracePt t="102270" x="3651250" y="1720850"/>
          <p14:tracePt t="102286" x="3403600" y="1708150"/>
          <p14:tracePt t="102301" x="3225800" y="1752600"/>
          <p14:tracePt t="102317" x="3086100" y="1860550"/>
          <p14:tracePt t="102334" x="3016250" y="1962150"/>
          <p14:tracePt t="102351" x="2971800" y="2044700"/>
          <p14:tracePt t="102367" x="2933700" y="2120900"/>
          <p14:tracePt t="102384" x="2933700" y="2146300"/>
          <p14:tracePt t="102401" x="2933700" y="2171700"/>
          <p14:tracePt t="102417" x="3003550" y="2203450"/>
          <p14:tracePt t="102434" x="3194050" y="2228850"/>
          <p14:tracePt t="102453" x="3479800" y="2235200"/>
          <p14:tracePt t="102470" x="3695700" y="2235200"/>
          <p14:tracePt t="102486" x="3841750" y="2216150"/>
          <p14:tracePt t="102503" x="3943350" y="2178050"/>
          <p14:tracePt t="102519" x="4013200" y="2120900"/>
          <p14:tracePt t="102534" x="4044950" y="2095500"/>
          <p14:tracePt t="102551" x="4051300" y="2076450"/>
          <p14:tracePt t="102569" x="4051300" y="2032000"/>
          <p14:tracePt t="102584" x="4000500" y="1987550"/>
          <p14:tracePt t="102601" x="3879850" y="1955800"/>
          <p14:tracePt t="102618" x="3752850" y="1955800"/>
          <p14:tracePt t="102634" x="3568700" y="1955800"/>
          <p14:tracePt t="102650" x="3340100" y="1974850"/>
          <p14:tracePt t="102669" x="3086100" y="2044700"/>
          <p14:tracePt t="102685" x="2965450" y="2082800"/>
          <p14:tracePt t="102701" x="2908300" y="2108200"/>
          <p14:tracePt t="102717" x="2895600" y="2133600"/>
          <p14:tracePt t="102734" x="2895600" y="2159000"/>
          <p14:tracePt t="102753" x="2895600" y="2190750"/>
          <p14:tracePt t="102771" x="2895600" y="2222500"/>
          <p14:tracePt t="102785" x="2990850" y="2298700"/>
          <p14:tracePt t="102801" x="3130550" y="2349500"/>
          <p14:tracePt t="102818" x="3359150" y="2355850"/>
          <p14:tracePt t="102835" x="3581400" y="2349500"/>
          <p14:tracePt t="102851" x="3784600" y="2292350"/>
          <p14:tracePt t="102868" x="3898900" y="2247900"/>
          <p14:tracePt t="102885" x="3924300" y="2222500"/>
          <p14:tracePt t="102903" x="3924300" y="2209800"/>
          <p14:tracePt t="102919" x="3924300" y="2197100"/>
          <p14:tracePt t="102936" x="3924300" y="2178050"/>
          <p14:tracePt t="102957" x="3841750" y="2139950"/>
          <p14:tracePt t="102959" x="3797300" y="2127250"/>
          <p14:tracePt t="102970" x="3708400" y="2108200"/>
          <p14:tracePt t="102985" x="3511550" y="2108200"/>
          <p14:tracePt t="103001" x="3314700" y="2108200"/>
          <p14:tracePt t="103018" x="3206750" y="2101850"/>
          <p14:tracePt t="103034" x="3187700" y="2101850"/>
          <p14:tracePt t="103069" x="3181350" y="2120900"/>
          <p14:tracePt t="103085" x="3181350" y="2146300"/>
          <p14:tracePt t="103102" x="3181350" y="2171700"/>
          <p14:tracePt t="105934" x="3181350" y="2184400"/>
          <p14:tracePt t="105941" x="3187700" y="2216150"/>
          <p14:tracePt t="105958" x="3238500" y="2298700"/>
          <p14:tracePt t="105971" x="3282950" y="2343150"/>
          <p14:tracePt t="105973" x="3321050" y="2374900"/>
          <p14:tracePt t="105990" x="3416300" y="2425700"/>
          <p14:tracePt t="106005" x="3625850" y="2438400"/>
          <p14:tracePt t="106022" x="3981450" y="2438400"/>
          <p14:tracePt t="106038" x="4349750" y="2406650"/>
          <p14:tracePt t="106054" x="4565650" y="2336800"/>
          <p14:tracePt t="106072" x="4578350" y="2292350"/>
          <p14:tracePt t="106087" x="4565650" y="2260600"/>
          <p14:tracePt t="106106" x="4451350" y="2165350"/>
          <p14:tracePt t="106121" x="4330700" y="2108200"/>
          <p14:tracePt t="106137" x="4197350" y="2063750"/>
          <p14:tracePt t="106154" x="3987800" y="2019300"/>
          <p14:tracePt t="106171" x="3702050" y="1993900"/>
          <p14:tracePt t="106174" x="3638550" y="1993900"/>
          <p14:tracePt t="106188" x="3409950" y="2000250"/>
          <p14:tracePt t="106205" x="3194050" y="2070100"/>
          <p14:tracePt t="106221" x="3136900" y="2127250"/>
          <p14:tracePt t="106240" x="3130550" y="2171700"/>
          <p14:tracePt t="106258" x="3130550" y="2241550"/>
          <p14:tracePt t="106273" x="3232150" y="2368550"/>
          <p14:tracePt t="106289" x="3429000" y="2489200"/>
          <p14:tracePt t="106305" x="3759200" y="2578100"/>
          <p14:tracePt t="106322" x="4108450" y="2584450"/>
          <p14:tracePt t="106337" x="4362450" y="2514600"/>
          <p14:tracePt t="106355" x="4521200" y="2425700"/>
          <p14:tracePt t="106372" x="4552950" y="2400300"/>
          <p14:tracePt t="106405" x="4546600" y="2368550"/>
          <p14:tracePt t="106423" x="4470400" y="2298700"/>
          <p14:tracePt t="106438" x="4337050" y="2235200"/>
          <p14:tracePt t="106457" x="4083050" y="2159000"/>
          <p14:tracePt t="106472" x="3917950" y="2120900"/>
          <p14:tracePt t="106489" x="3683000" y="2057400"/>
          <p14:tracePt t="106506" x="3587750" y="2044700"/>
          <p14:tracePt t="106522" x="3505200" y="2044700"/>
          <p14:tracePt t="106538" x="3454400" y="2082800"/>
          <p14:tracePt t="106555" x="3435350" y="2108200"/>
          <p14:tracePt t="106571" x="3429000" y="2133600"/>
          <p14:tracePt t="106588" x="3429000" y="2171700"/>
          <p14:tracePt t="106605" x="3448050" y="2209800"/>
          <p14:tracePt t="106621" x="3460750" y="2228850"/>
          <p14:tracePt t="106921" x="3441700" y="2222500"/>
          <p14:tracePt t="106928" x="3429000" y="2216150"/>
          <p14:tracePt t="106938" x="3340100" y="2171700"/>
          <p14:tracePt t="106957" x="3162300" y="2082800"/>
          <p14:tracePt t="106977" x="3067050" y="2038350"/>
          <p14:tracePt t="106990" x="2997200" y="2000250"/>
          <p14:tracePt t="107007" x="2940050" y="1981200"/>
          <p14:tracePt t="107023" x="2889250" y="1962150"/>
          <p14:tracePt t="107040" x="2800350" y="1930400"/>
          <p14:tracePt t="107058" x="2686050" y="1917700"/>
          <p14:tracePt t="107073" x="2654300" y="1917700"/>
          <p14:tracePt t="107125" x="2667000" y="1917700"/>
          <p14:tracePt t="107134" x="2673350" y="1924050"/>
          <p14:tracePt t="107139" x="2692400" y="1924050"/>
          <p14:tracePt t="107157" x="2762250" y="1943100"/>
          <p14:tracePt t="107173" x="2844800" y="1968500"/>
          <p14:tracePt t="107177" x="2863850" y="1968500"/>
          <p14:tracePt t="107189" x="2933700" y="1987550"/>
          <p14:tracePt t="107206" x="3003550" y="2012950"/>
          <p14:tracePt t="107223" x="3048000" y="2032000"/>
          <p14:tracePt t="107239" x="3060700" y="2038350"/>
          <p14:tracePt t="107256" x="3067050" y="2044700"/>
          <p14:tracePt t="107301" x="3067050" y="2038350"/>
          <p14:tracePt t="107309" x="3067050" y="2032000"/>
          <p14:tracePt t="107317" x="3067050" y="2025650"/>
          <p14:tracePt t="107326" x="3067050" y="2012950"/>
          <p14:tracePt t="107339" x="3048000" y="1987550"/>
          <p14:tracePt t="107357" x="2933700" y="1949450"/>
          <p14:tracePt t="107373" x="2781300" y="1905000"/>
          <p14:tracePt t="107389" x="2552700" y="1879600"/>
          <p14:tracePt t="107406" x="2279650" y="1854200"/>
          <p14:tracePt t="107423" x="2000250" y="1797050"/>
          <p14:tracePt t="107441" x="1689100" y="1733550"/>
          <p14:tracePt t="107458" x="1581150" y="1733550"/>
          <p14:tracePt t="107474" x="1555750" y="1784350"/>
          <p14:tracePt t="107491" x="1562100" y="1866900"/>
          <p14:tracePt t="107508" x="1670050" y="2038350"/>
          <p14:tracePt t="107525" x="1892300" y="2254250"/>
          <p14:tracePt t="107542" x="2159000" y="2419350"/>
          <p14:tracePt t="107557" x="2451100" y="2508250"/>
          <p14:tracePt t="107573" x="2794000" y="2565400"/>
          <p14:tracePt t="107589" x="3200400" y="2571750"/>
          <p14:tracePt t="107607" x="3568700" y="2501900"/>
          <p14:tracePt t="107623" x="3898900" y="2368550"/>
          <p14:tracePt t="107640" x="4000500" y="2305050"/>
          <p14:tracePt t="107657" x="4006850" y="2298700"/>
          <p14:tracePt t="107662" x="4006850" y="2292350"/>
          <p14:tracePt t="107673" x="4006850" y="2279650"/>
          <p14:tracePt t="107690" x="4006850" y="2241550"/>
          <p14:tracePt t="107706" x="4006850" y="2197100"/>
          <p14:tracePt t="107723" x="4006850" y="2133600"/>
          <p14:tracePt t="107739" x="3943350" y="1993900"/>
          <p14:tracePt t="107757" x="3765550" y="1847850"/>
          <p14:tracePt t="107773" x="3676650" y="1771650"/>
          <p14:tracePt t="107790" x="3644900" y="1720850"/>
          <p14:tracePt t="107806" x="3644900" y="1714500"/>
          <p14:tracePt t="108571" x="3638550" y="1714500"/>
          <p14:tracePt t="108582" x="3632200" y="1714500"/>
          <p14:tracePt t="108590" x="3486150" y="1695450"/>
          <p14:tracePt t="108607" x="3327400" y="1644650"/>
          <p14:tracePt t="108624" x="3295650" y="1612900"/>
          <p14:tracePt t="108641" x="3276600" y="1581150"/>
          <p14:tracePt t="108658" x="3206750" y="1498600"/>
          <p14:tracePt t="108661" x="3187700" y="1466850"/>
          <p14:tracePt t="108674" x="3136900" y="1416050"/>
          <p14:tracePt t="108691" x="3098800" y="1346200"/>
          <p14:tracePt t="108707" x="3092450" y="1320800"/>
          <p14:tracePt t="108724" x="3092450" y="1314450"/>
          <p14:tracePt t="108742" x="3092450" y="1308100"/>
          <p14:tracePt t="108757" x="3086100" y="1276350"/>
          <p14:tracePt t="108774" x="3048000" y="1200150"/>
          <p14:tracePt t="108791" x="3028950" y="1136650"/>
          <p14:tracePt t="108809" x="2978150" y="1022350"/>
          <p14:tracePt t="108825" x="2711450" y="895350"/>
          <p14:tracePt t="108841" x="2171700" y="774700"/>
          <p14:tracePt t="108858" x="1644650" y="692150"/>
          <p14:tracePt t="108874" x="1143000" y="660400"/>
          <p14:tracePt t="108891" x="628650" y="609600"/>
          <p14:tracePt t="108909" x="0" y="488950"/>
          <p14:tracePt t="108923" x="0" y="425450"/>
          <p14:tracePt t="108941" x="0" y="330200"/>
          <p14:tracePt t="108957" x="38100" y="273050"/>
          <p14:tracePt t="109106" x="107950" y="285750"/>
          <p14:tracePt t="109113" x="120650" y="285750"/>
          <p14:tracePt t="109125" x="139700" y="279400"/>
          <p14:tracePt t="110454" x="317500" y="285750"/>
          <p14:tracePt t="110460" x="330200" y="292100"/>
          <p14:tracePt t="110477" x="368300" y="330200"/>
          <p14:tracePt t="110494" x="412750" y="374650"/>
          <p14:tracePt t="110509" x="444500" y="406400"/>
          <p14:tracePt t="110526" x="463550" y="431800"/>
          <p14:tracePt t="110542" x="469900" y="444500"/>
          <p14:tracePt t="110559" x="469900" y="450850"/>
          <p14:tracePt t="110733" x="469900" y="444500"/>
          <p14:tracePt t="110748" x="463550" y="438150"/>
          <p14:tracePt t="110761" x="457200" y="431800"/>
          <p14:tracePt t="110780" x="457200" y="425450"/>
          <p14:tracePt t="110838" x="450850" y="425450"/>
          <p14:tracePt t="110860" x="438150" y="419100"/>
          <p14:tracePt t="110868" x="431800" y="419100"/>
          <p14:tracePt t="110885" x="425450" y="419100"/>
          <p14:tracePt t="110894" x="419100" y="419100"/>
          <p14:tracePt t="110911" x="412750" y="419100"/>
          <p14:tracePt t="110928" x="406400" y="412750"/>
          <p14:tracePt t="110945" x="387350" y="406400"/>
          <p14:tracePt t="110962" x="374650" y="406400"/>
          <p14:tracePt t="110978" x="349250" y="406400"/>
          <p14:tracePt t="110993" x="336550" y="406400"/>
          <p14:tracePt t="111010" x="323850" y="406400"/>
          <p14:tracePt t="111026" x="311150" y="412750"/>
          <p14:tracePt t="111043" x="298450" y="419100"/>
          <p14:tracePt t="111059" x="285750" y="419100"/>
          <p14:tracePt t="111076" x="285750" y="425450"/>
          <p14:tracePt t="111093" x="285750" y="457200"/>
          <p14:tracePt t="111109" x="285750" y="463550"/>
          <p14:tracePt t="111248" x="285750" y="457200"/>
          <p14:tracePt t="111259" x="285750" y="450850"/>
          <p14:tracePt t="111270" x="285750" y="431800"/>
          <p14:tracePt t="111277" x="285750" y="419100"/>
          <p14:tracePt t="111293" x="279400" y="400050"/>
          <p14:tracePt t="111310" x="260350" y="368300"/>
          <p14:tracePt t="111327" x="234950" y="349250"/>
          <p14:tracePt t="111345" x="222250" y="330200"/>
          <p14:tracePt t="111526" x="222250" y="323850"/>
          <p14:tracePt t="111534" x="222250" y="317500"/>
          <p14:tracePt t="111545" x="215900" y="311150"/>
          <p14:tracePt t="111561" x="215900" y="298450"/>
          <p14:tracePt t="111577" x="215900" y="292100"/>
          <p14:tracePt t="111594" x="209550" y="279400"/>
          <p14:tracePt t="111852" x="215900" y="285750"/>
          <p14:tracePt t="111859" x="228600" y="285750"/>
          <p14:tracePt t="111867" x="234950" y="304800"/>
          <p14:tracePt t="111877" x="247650" y="330200"/>
          <p14:tracePt t="111894" x="273050" y="374650"/>
          <p14:tracePt t="111910" x="304800" y="450850"/>
          <p14:tracePt t="111928" x="336550" y="539750"/>
          <p14:tracePt t="111946" x="425450" y="692150"/>
          <p14:tracePt t="111961" x="527050" y="857250"/>
          <p14:tracePt t="111977" x="628650" y="990600"/>
          <p14:tracePt t="111994" x="781050" y="1130300"/>
          <p14:tracePt t="112011" x="927100" y="1187450"/>
          <p14:tracePt t="112026" x="984250" y="1219200"/>
          <p14:tracePt t="112044" x="990600" y="1225550"/>
          <p14:tracePt t="112397" x="990600" y="1238250"/>
          <p14:tracePt t="112403" x="990600" y="1257300"/>
          <p14:tracePt t="112412" x="990600" y="1301750"/>
          <p14:tracePt t="112428" x="1028700" y="1466850"/>
          <p14:tracePt t="112446" x="1155700" y="1695450"/>
          <p14:tracePt t="112461" x="1301750" y="1930400"/>
          <p14:tracePt t="112478" x="1454150" y="2184400"/>
          <p14:tracePt t="112495" x="1587500" y="2387600"/>
          <p14:tracePt t="112511" x="1682750" y="2552700"/>
          <p14:tracePt t="112528" x="1733550" y="2647950"/>
          <p14:tracePt t="112544" x="1771650" y="2711450"/>
          <p14:tracePt t="112545" x="1790700" y="2730500"/>
          <p14:tracePt t="112561" x="1835150" y="2787650"/>
          <p14:tracePt t="112578" x="1873250" y="2825750"/>
          <p14:tracePt t="112594" x="1898650" y="2844800"/>
          <p14:tracePt t="112611" x="1905000" y="2844800"/>
          <p14:tracePt t="112727" x="1911350" y="2844800"/>
          <p14:tracePt t="112737" x="1924050" y="2844800"/>
          <p14:tracePt t="112747" x="1930400" y="2844800"/>
          <p14:tracePt t="112762" x="1981200" y="2857500"/>
          <p14:tracePt t="112778" x="2076450" y="2870200"/>
          <p14:tracePt t="112795" x="2190750" y="2870200"/>
          <p14:tracePt t="112811" x="2292350" y="2870200"/>
          <p14:tracePt t="112828" x="2413000" y="2870200"/>
          <p14:tracePt t="112847" x="2609850" y="2851150"/>
          <p14:tracePt t="112849" x="2628900" y="2851150"/>
          <p14:tracePt t="112861" x="2705100" y="2851150"/>
          <p14:tracePt t="112878" x="2749550" y="2851150"/>
          <p14:tracePt t="112897" x="2787650" y="2838450"/>
          <p14:tracePt t="112912" x="2806700" y="2825750"/>
          <p14:tracePt t="112928" x="2851150" y="2794000"/>
          <p14:tracePt t="112945" x="2870200" y="2755900"/>
          <p14:tracePt t="112961" x="2876550" y="2717800"/>
          <p14:tracePt t="112978" x="2870200" y="2641600"/>
          <p14:tracePt t="112994" x="2825750" y="2540000"/>
          <p14:tracePt t="113011" x="2749550" y="2463800"/>
          <p14:tracePt t="113029" x="2540000" y="2355850"/>
          <p14:tracePt t="113047" x="2343150" y="2273300"/>
          <p14:tracePt t="113063" x="2146300" y="2203450"/>
          <p14:tracePt t="113078" x="2051050" y="2165350"/>
          <p14:tracePt t="113095" x="1993900" y="2133600"/>
          <p14:tracePt t="113111" x="1936750" y="2114550"/>
          <p14:tracePt t="113129" x="1816100" y="2108200"/>
          <p14:tracePt t="113146" x="1651000" y="2108200"/>
          <p14:tracePt t="113161" x="1441450" y="2114550"/>
          <p14:tracePt t="113178" x="1257300" y="2152650"/>
          <p14:tracePt t="113195" x="1143000" y="2203450"/>
          <p14:tracePt t="113212" x="1060450" y="2260600"/>
          <p14:tracePt t="113229" x="1009650" y="2317750"/>
          <p14:tracePt t="113245" x="965200" y="2368550"/>
          <p14:tracePt t="113261" x="920750" y="2419350"/>
          <p14:tracePt t="113278" x="895350" y="2451100"/>
          <p14:tracePt t="113294" x="869950" y="2495550"/>
          <p14:tracePt t="113312" x="869950" y="2540000"/>
          <p14:tracePt t="113328" x="876300" y="2616200"/>
          <p14:tracePt t="113329" x="882650" y="2628900"/>
          <p14:tracePt t="113347" x="958850" y="2711450"/>
          <p14:tracePt t="113362" x="1079500" y="2749550"/>
          <p14:tracePt t="113380" x="1238250" y="2768600"/>
          <p14:tracePt t="113395" x="1416050" y="2768600"/>
          <p14:tracePt t="113412" x="1612900" y="2768600"/>
          <p14:tracePt t="113429" x="1828800" y="2762250"/>
          <p14:tracePt t="113446" x="1955800" y="2743200"/>
          <p14:tracePt t="113461" x="2070100" y="2705100"/>
          <p14:tracePt t="113478" x="2184400" y="2673350"/>
          <p14:tracePt t="113495" x="2260600" y="2647950"/>
          <p14:tracePt t="113512" x="2324100" y="2622550"/>
          <p14:tracePt t="113529" x="2393950" y="2597150"/>
          <p14:tracePt t="113545" x="2451100" y="2565400"/>
          <p14:tracePt t="113561" x="2470150" y="2546350"/>
          <p14:tracePt t="113578" x="2476500" y="2520950"/>
          <p14:tracePt t="113598" x="2476500" y="2489200"/>
          <p14:tracePt t="113614" x="2476500" y="2457450"/>
          <p14:tracePt t="113631" x="2482850" y="2432050"/>
          <p14:tracePt t="113647" x="2482850" y="2419350"/>
          <p14:tracePt t="113663" x="2482850" y="2381250"/>
          <p14:tracePt t="113666" x="2482850" y="2368550"/>
          <p14:tracePt t="113681" x="2432050" y="2286000"/>
          <p14:tracePt t="113696" x="2355850" y="2222500"/>
          <p14:tracePt t="113714" x="2082800" y="2095500"/>
          <p14:tracePt t="113729" x="1803400" y="2038350"/>
          <p14:tracePt t="113746" x="1511300" y="2019300"/>
          <p14:tracePt t="113762" x="1301750" y="2019300"/>
          <p14:tracePt t="113779" x="1168400" y="2019300"/>
          <p14:tracePt t="113796" x="1073150" y="2019300"/>
          <p14:tracePt t="113813" x="933450" y="2070100"/>
          <p14:tracePt t="113829" x="787400" y="2139950"/>
          <p14:tracePt t="113847" x="692150" y="2209800"/>
          <p14:tracePt t="113863" x="635000" y="2273300"/>
          <p14:tracePt t="113881" x="615950" y="2343150"/>
          <p14:tracePt t="113895" x="615950" y="2393950"/>
          <p14:tracePt t="113913" x="603250" y="2520950"/>
          <p14:tracePt t="113928" x="603250" y="2609850"/>
          <p14:tracePt t="113946" x="603250" y="2673350"/>
          <p14:tracePt t="113963" x="641350" y="2755900"/>
          <p14:tracePt t="113979" x="755650" y="2825750"/>
          <p14:tracePt t="113995" x="958850" y="2870200"/>
          <p14:tracePt t="114013" x="1270000" y="2870200"/>
          <p14:tracePt t="114029" x="1562100" y="2819400"/>
          <p14:tracePt t="114045" x="1854200" y="2755900"/>
          <p14:tracePt t="114062" x="2076450" y="2736850"/>
          <p14:tracePt t="114079" x="2273300" y="2711450"/>
          <p14:tracePt t="114095" x="2393950" y="2705100"/>
          <p14:tracePt t="114113" x="2470150" y="2698750"/>
          <p14:tracePt t="114130" x="2540000" y="2667000"/>
          <p14:tracePt t="114146" x="2628900" y="2616200"/>
          <p14:tracePt t="114162" x="2692400" y="2565400"/>
          <p14:tracePt t="114165" x="2711450" y="2546350"/>
          <p14:tracePt t="114183" x="2749550" y="2508250"/>
          <p14:tracePt t="114199" x="2749550" y="2489200"/>
          <p14:tracePt t="114214" x="2749550" y="2470150"/>
          <p14:tracePt t="114230" x="2749550" y="2438400"/>
          <p14:tracePt t="114246" x="2749550" y="2406650"/>
          <p14:tracePt t="114263" x="2743200" y="2368550"/>
          <p14:tracePt t="114280" x="2667000" y="2266950"/>
          <p14:tracePt t="114296" x="2540000" y="2159000"/>
          <p14:tracePt t="114313" x="2222500" y="2032000"/>
          <p14:tracePt t="114329" x="1911350" y="1962150"/>
          <p14:tracePt t="114347" x="1612900" y="1930400"/>
          <p14:tracePt t="114363" x="1308100" y="1930400"/>
          <p14:tracePt t="114380" x="1041400" y="1981200"/>
          <p14:tracePt t="114397" x="914400" y="2012950"/>
          <p14:tracePt t="114413" x="819150" y="2070100"/>
          <p14:tracePt t="114430" x="730250" y="2146300"/>
          <p14:tracePt t="114446" x="615950" y="2266950"/>
          <p14:tracePt t="114463" x="539750" y="2432050"/>
          <p14:tracePt t="114479" x="514350" y="2622550"/>
          <p14:tracePt t="114497" x="520700" y="2838450"/>
          <p14:tracePt t="114512" x="603250" y="3028950"/>
          <p14:tracePt t="114530" x="736600" y="3155950"/>
          <p14:tracePt t="114547" x="933450" y="3238500"/>
          <p14:tracePt t="114563" x="1149350" y="3263900"/>
          <p14:tracePt t="114581" x="1428750" y="3238500"/>
          <p14:tracePt t="114597" x="1727200" y="3162300"/>
          <p14:tracePt t="114613" x="2012950" y="3067050"/>
          <p14:tracePt t="114630" x="2222500" y="2984500"/>
          <p14:tracePt t="114646" x="2330450" y="2946400"/>
          <p14:tracePt t="114663" x="2393950" y="2895600"/>
          <p14:tracePt t="114666" x="2406650" y="2876550"/>
          <p14:tracePt t="114680" x="2432050" y="2838450"/>
          <p14:tracePt t="114697" x="2444750" y="2755900"/>
          <p14:tracePt t="114715" x="2444750" y="2667000"/>
          <p14:tracePt t="114731" x="2317750" y="2495550"/>
          <p14:tracePt t="114748" x="2101850" y="2343150"/>
          <p14:tracePt t="114767" x="1568450" y="2127250"/>
          <p14:tracePt t="114779" x="1219200" y="2057400"/>
          <p14:tracePt t="114797" x="755650" y="2038350"/>
          <p14:tracePt t="114814" x="508000" y="2032000"/>
          <p14:tracePt t="114830" x="419100" y="2025650"/>
          <p14:tracePt t="114849" x="400050" y="2032000"/>
          <p14:tracePt t="114866" x="387350" y="2082800"/>
          <p14:tracePt t="114882" x="387350" y="2114550"/>
          <p14:tracePt t="114898" x="387350" y="2133600"/>
          <p14:tracePt t="114914" x="387350" y="2146300"/>
          <p14:tracePt t="119142" x="387350" y="2165350"/>
          <p14:tracePt t="119150" x="387350" y="2216150"/>
          <p14:tracePt t="119155" x="400050" y="2266950"/>
          <p14:tracePt t="119167" x="431800" y="2349500"/>
          <p14:tracePt t="119185" x="514350" y="2438400"/>
          <p14:tracePt t="119202" x="647700" y="2514600"/>
          <p14:tracePt t="119218" x="920750" y="2641600"/>
          <p14:tracePt t="119235" x="1289050" y="2724150"/>
          <p14:tracePt t="119251" x="1657350" y="2755900"/>
          <p14:tracePt t="119267" x="1993900" y="2755900"/>
          <p14:tracePt t="119287" x="2228850" y="2743200"/>
          <p14:tracePt t="119303" x="2298700" y="2698750"/>
          <p14:tracePt t="119319" x="2305050" y="2686050"/>
          <p14:tracePt t="119354" x="2305050" y="2673350"/>
          <p14:tracePt t="119370" x="2305050" y="2641600"/>
          <p14:tracePt t="119385" x="2292350" y="2597150"/>
          <p14:tracePt t="119402" x="2273300" y="2540000"/>
          <p14:tracePt t="119418" x="2254250" y="2482850"/>
          <p14:tracePt t="119434" x="2241550" y="2444750"/>
          <p14:tracePt t="119455" x="2216150" y="2425700"/>
          <p14:tracePt t="119467" x="2159000" y="2413000"/>
          <p14:tracePt t="119470" x="2139950" y="2413000"/>
          <p14:tracePt t="119486" x="2012950" y="2400300"/>
          <p14:tracePt t="119503" x="1816100" y="2374900"/>
          <p14:tracePt t="119520" x="1625600" y="2355850"/>
          <p14:tracePt t="119522" x="1593850" y="2355850"/>
          <p14:tracePt t="119535" x="1485900" y="2355850"/>
          <p14:tracePt t="119551" x="1409700" y="2362200"/>
          <p14:tracePt t="119569" x="1282700" y="2482850"/>
          <p14:tracePt t="119585" x="1238250" y="2616200"/>
          <p14:tracePt t="119601" x="1238250" y="2755900"/>
          <p14:tracePt t="119618" x="1301750" y="2889250"/>
          <p14:tracePt t="119634" x="1454150" y="3028950"/>
          <p14:tracePt t="119652" x="1708150" y="3124200"/>
          <p14:tracePt t="119668" x="1949450" y="3136900"/>
          <p14:tracePt t="119669" x="2006600" y="3136900"/>
          <p14:tracePt t="119685" x="2216150" y="3098800"/>
          <p14:tracePt t="119701" x="2387600" y="2984500"/>
          <p14:tracePt t="119718" x="2470150" y="2895600"/>
          <p14:tracePt t="119735" x="2482850" y="2857500"/>
          <p14:tracePt t="119754" x="2463800" y="2819400"/>
          <p14:tracePt t="119773" x="2368550" y="2774950"/>
          <p14:tracePt t="119789" x="2190750" y="2736850"/>
          <p14:tracePt t="119801" x="1854200" y="2686050"/>
          <p14:tracePt t="119818" x="1276350" y="2609850"/>
          <p14:tracePt t="119835" x="742950" y="2584450"/>
          <p14:tracePt t="119852" x="387350" y="2622550"/>
          <p14:tracePt t="119869" x="266700" y="2673350"/>
          <p14:tracePt t="119885" x="273050" y="2705100"/>
          <p14:tracePt t="119901" x="342900" y="2768600"/>
          <p14:tracePt t="119918" x="527050" y="2825750"/>
          <p14:tracePt t="119935" x="806450" y="2857500"/>
          <p14:tracePt t="119951" x="1143000" y="2857500"/>
          <p14:tracePt t="119969" x="1600200" y="2794000"/>
          <p14:tracePt t="119987" x="1866900" y="2724150"/>
          <p14:tracePt t="120003" x="1936750" y="2711450"/>
          <p14:tracePt t="120020" x="1924050" y="2736850"/>
          <p14:tracePt t="120038" x="1714500" y="2825750"/>
          <p14:tracePt t="120053" x="1473200" y="2863850"/>
          <p14:tracePt t="120069" x="1181100" y="2857500"/>
          <p14:tracePt t="120085" x="825500" y="2844800"/>
          <p14:tracePt t="120102" x="565150" y="2863850"/>
          <p14:tracePt t="120119" x="469900" y="2927350"/>
          <p14:tracePt t="120135" x="476250" y="2965450"/>
          <p14:tracePt t="120153" x="565150" y="3003550"/>
          <p14:tracePt t="120169" x="685800" y="3003550"/>
          <p14:tracePt t="120172" x="698500" y="3003550"/>
          <p14:tracePt t="120185" x="806450" y="2971800"/>
          <p14:tracePt t="120201" x="946150" y="2914650"/>
          <p14:tracePt t="120218" x="1009650" y="2901950"/>
          <p14:tracePt t="120235" x="1009650" y="2895600"/>
          <p14:tracePt t="125368" x="1016000" y="2901950"/>
          <p14:tracePt t="125369" x="1022350" y="2901950"/>
          <p14:tracePt t="125373" x="1035050" y="2901950"/>
          <p14:tracePt t="125391" x="1073150" y="2914650"/>
          <p14:tracePt t="125407" x="1130300" y="2921000"/>
          <p14:tracePt t="125423" x="1238250" y="2908300"/>
          <p14:tracePt t="125441" x="1441450" y="2832100"/>
          <p14:tracePt t="125459" x="1555750" y="2768600"/>
          <p14:tracePt t="125475" x="1701800" y="2705100"/>
          <p14:tracePt t="125490" x="1784350" y="2660650"/>
          <p14:tracePt t="125507" x="1835150" y="2635250"/>
          <p14:tracePt t="125525" x="1860550" y="2635250"/>
          <p14:tracePt t="125558" x="1860550" y="2628900"/>
          <p14:tracePt t="125575" x="1860550" y="2622550"/>
          <p14:tracePt t="125951" x="1860550" y="2616200"/>
          <p14:tracePt t="125963" x="1860550" y="2597150"/>
          <p14:tracePt t="125973" x="1854200" y="2571750"/>
          <p14:tracePt t="125982" x="1841500" y="2552700"/>
          <p14:tracePt t="125993" x="1828800" y="2520950"/>
          <p14:tracePt t="126009" x="1803400" y="2489200"/>
          <p14:tracePt t="126025" x="1771650" y="2470150"/>
          <p14:tracePt t="126042" x="1733550" y="2470150"/>
          <p14:tracePt t="126058" x="1682750" y="2482850"/>
          <p14:tracePt t="126076" x="1638300" y="2508250"/>
          <p14:tracePt t="126093" x="1593850" y="2508250"/>
          <p14:tracePt t="126109" x="1549400" y="2508250"/>
          <p14:tracePt t="126125" x="1511300" y="2489200"/>
          <p14:tracePt t="126142" x="1473200" y="2476500"/>
          <p14:tracePt t="126161" x="1416050" y="2470150"/>
          <p14:tracePt t="126164" x="1409700" y="2470150"/>
          <p14:tracePt t="126174" x="1390650" y="2476500"/>
          <p14:tracePt t="126191" x="1352550" y="2489200"/>
          <p14:tracePt t="126208" x="1346200" y="2495550"/>
          <p14:tracePt t="126375" x="1346200" y="2501900"/>
          <p14:tracePt t="126389" x="1358900" y="2520950"/>
          <p14:tracePt t="126398" x="1371600" y="2540000"/>
          <p14:tracePt t="126409" x="1377950" y="2552700"/>
          <p14:tracePt t="126425" x="1397000" y="2552700"/>
          <p14:tracePt t="126445" x="1409700" y="2552700"/>
          <p14:tracePt t="126460" x="1416050" y="2552700"/>
          <p14:tracePt t="126477" x="1428750" y="2546350"/>
          <p14:tracePt t="126493" x="1441450" y="2533650"/>
          <p14:tracePt t="126509" x="1441450" y="2520950"/>
          <p14:tracePt t="130886" x="1447800" y="2527300"/>
          <p14:tracePt t="130895" x="1460500" y="2540000"/>
          <p14:tracePt t="130903" x="1517650" y="2565400"/>
          <p14:tracePt t="130914" x="1644650" y="2616200"/>
          <p14:tracePt t="130930" x="1847850" y="2711450"/>
          <p14:tracePt t="130947" x="2025650" y="2774950"/>
          <p14:tracePt t="130963" x="2171700" y="2787650"/>
          <p14:tracePt t="130981" x="2298700" y="2743200"/>
          <p14:tracePt t="130997" x="2317750" y="2724150"/>
          <p14:tracePt t="131013" x="2317750" y="2711450"/>
          <p14:tracePt t="131029" x="2317750" y="2679700"/>
          <p14:tracePt t="131046" x="2317750" y="2660650"/>
          <p14:tracePt t="131062" x="2311400" y="2628900"/>
          <p14:tracePt t="131082" x="2279650" y="2559050"/>
          <p14:tracePt t="131096" x="2260600" y="2533650"/>
          <p14:tracePt t="131113" x="2216150" y="2476500"/>
          <p14:tracePt t="131129" x="2159000" y="2432050"/>
          <p14:tracePt t="131146" x="2101850" y="2406650"/>
          <p14:tracePt t="131162" x="2044700" y="2387600"/>
          <p14:tracePt t="131165" x="2038350" y="2387600"/>
          <p14:tracePt t="131179" x="1993900" y="2374900"/>
          <p14:tracePt t="131196" x="1981200" y="2362200"/>
          <p14:tracePt t="131213" x="1974850" y="2330450"/>
          <p14:tracePt t="131229" x="1974850" y="2305050"/>
          <p14:tracePt t="131246" x="1974850" y="2266950"/>
          <p14:tracePt t="131263" x="2019300" y="2228850"/>
          <p14:tracePt t="131279" x="2139950" y="2159000"/>
          <p14:tracePt t="131297" x="2413000" y="2025650"/>
          <p14:tracePt t="131313" x="2628900" y="1943100"/>
          <p14:tracePt t="131329" x="2781300" y="1879600"/>
          <p14:tracePt t="131346" x="2870200" y="1847850"/>
          <p14:tracePt t="131363" x="2889250" y="1847850"/>
          <p14:tracePt t="131379" x="2889250" y="1854200"/>
          <p14:tracePt t="131396" x="2889250" y="1860550"/>
          <p14:tracePt t="131430" x="2857500" y="1860550"/>
          <p14:tracePt t="131447" x="2717800" y="1854200"/>
          <p14:tracePt t="131463" x="2565400" y="1873250"/>
          <p14:tracePt t="131480" x="2400300" y="1898650"/>
          <p14:tracePt t="131497" x="2260600" y="1924050"/>
          <p14:tracePt t="131515" x="2247900" y="1936750"/>
          <p14:tracePt t="131531" x="2247900" y="1943100"/>
          <p14:tracePt t="131548" x="2254250" y="1968500"/>
          <p14:tracePt t="131564" x="2305050" y="2000250"/>
          <p14:tracePt t="131565" x="2317750" y="2006600"/>
          <p14:tracePt t="131582" x="2419350" y="2038350"/>
          <p14:tracePt t="131597" x="2520950" y="2082800"/>
          <p14:tracePt t="131613" x="2590800" y="2133600"/>
          <p14:tracePt t="131629" x="2641600" y="2165350"/>
          <p14:tracePt t="131647" x="2654300" y="2203450"/>
          <p14:tracePt t="131663" x="2654300" y="2241550"/>
          <p14:tracePt t="131666" x="2654300" y="2247900"/>
          <p14:tracePt t="131680" x="2654300" y="2279650"/>
          <p14:tracePt t="131697" x="2616200" y="2355850"/>
          <p14:tracePt t="131714" x="2540000" y="2393950"/>
          <p14:tracePt t="131729" x="2463800" y="2419350"/>
          <p14:tracePt t="131747" x="2387600" y="2425700"/>
          <p14:tracePt t="131763" x="2336800" y="2432050"/>
          <p14:tracePt t="131780" x="2324100" y="2438400"/>
          <p14:tracePt t="131797" x="2324100" y="2463800"/>
          <p14:tracePt t="131813" x="2330450" y="2489200"/>
          <p14:tracePt t="131830" x="2362200" y="2527300"/>
          <p14:tracePt t="131849" x="2419350" y="2546350"/>
          <p14:tracePt t="131863" x="2476500" y="2559050"/>
          <p14:tracePt t="131881" x="2527300" y="2590800"/>
          <p14:tracePt t="131897" x="2552700" y="2628900"/>
          <p14:tracePt t="131914" x="2565400" y="2679700"/>
          <p14:tracePt t="131930" x="2571750" y="2717800"/>
          <p14:tracePt t="131947" x="2571750" y="2736850"/>
          <p14:tracePt t="131964" x="2571750" y="2749550"/>
          <p14:tracePt t="131982" x="2546350" y="2755900"/>
          <p14:tracePt t="131998" x="2495550" y="2762250"/>
          <p14:tracePt t="132013" x="2413000" y="2774950"/>
          <p14:tracePt t="132030" x="2349500" y="2800350"/>
          <p14:tracePt t="132047" x="2324100" y="2832100"/>
          <p14:tracePt t="132064" x="2311400" y="2863850"/>
          <p14:tracePt t="132082" x="2311400" y="2908300"/>
          <p14:tracePt t="132097" x="2330450" y="2946400"/>
          <p14:tracePt t="132113" x="2362200" y="2965450"/>
          <p14:tracePt t="132130" x="2400300" y="2971800"/>
          <p14:tracePt t="132147" x="2425700" y="2978150"/>
          <p14:tracePt t="132163" x="2432050" y="2984500"/>
          <p14:tracePt t="132165" x="2432050" y="2990850"/>
          <p14:tracePt t="132181" x="2419350" y="3009900"/>
          <p14:tracePt t="132197" x="2381250" y="3035300"/>
          <p14:tracePt t="132214" x="2305050" y="3079750"/>
          <p14:tracePt t="132230" x="2247900" y="3105150"/>
          <p14:tracePt t="132247" x="2228850" y="3111500"/>
          <p14:tracePt t="132315" x="2228850" y="3117850"/>
          <p14:tracePt t="132328" x="2228850" y="3124200"/>
          <p14:tracePt t="132336" x="2228850" y="3130550"/>
          <p14:tracePt t="132349" x="2228850" y="3149600"/>
          <p14:tracePt t="132366" x="2228850" y="3181350"/>
          <p14:tracePt t="132382" x="2228850" y="3206750"/>
          <p14:tracePt t="132398" x="2228850" y="3244850"/>
          <p14:tracePt t="132414" x="2228850" y="3276600"/>
          <p14:tracePt t="132431" x="2235200" y="3321050"/>
          <p14:tracePt t="132448" x="2247900" y="3378200"/>
          <p14:tracePt t="132466" x="2247900" y="3441700"/>
          <p14:tracePt t="132483" x="2254250" y="3479800"/>
          <p14:tracePt t="132499" x="2254250" y="3498850"/>
          <p14:tracePt t="137871" x="2260600" y="3498850"/>
          <p14:tracePt t="137883" x="2273300" y="3498850"/>
          <p14:tracePt t="137888" x="2279650" y="3498850"/>
          <p14:tracePt t="137906" x="2413000" y="3498850"/>
          <p14:tracePt t="137921" x="2495550" y="3479800"/>
          <p14:tracePt t="137937" x="2533650" y="3473450"/>
          <p14:tracePt t="137953" x="2540000" y="3473450"/>
          <p14:tracePt t="138280" x="2546350" y="3473450"/>
          <p14:tracePt t="138284" x="2552700" y="3467100"/>
          <p14:tracePt t="138290" x="2571750" y="3467100"/>
          <p14:tracePt t="138303" x="2641600" y="3435350"/>
          <p14:tracePt t="138320" x="2736850" y="3397250"/>
          <p14:tracePt t="138337" x="2901950" y="3346450"/>
          <p14:tracePt t="138353" x="2997200" y="3314700"/>
          <p14:tracePt t="138370" x="3048000" y="3295650"/>
          <p14:tracePt t="138386" x="3092450" y="3289300"/>
          <p14:tracePt t="138403" x="3105150" y="3289300"/>
          <p14:tracePt t="138421" x="3124200" y="3289300"/>
          <p14:tracePt t="138436" x="3130550" y="3289300"/>
          <p14:tracePt t="138453" x="3130550" y="3282950"/>
          <p14:tracePt t="138470" x="3143250" y="3263900"/>
          <p14:tracePt t="138488" x="3149600" y="3219450"/>
          <p14:tracePt t="138505" x="3155950" y="3149600"/>
          <p14:tracePt t="138520" x="3155950" y="3086100"/>
          <p14:tracePt t="138537" x="3149600" y="2984500"/>
          <p14:tracePt t="138553" x="3130550" y="2914650"/>
          <p14:tracePt t="138570" x="3111500" y="2870200"/>
          <p14:tracePt t="138587" x="3111500" y="2863850"/>
          <p14:tracePt t="138694" x="3111500" y="2870200"/>
          <p14:tracePt t="138706" x="3111500" y="2882900"/>
          <p14:tracePt t="138713" x="3111500" y="2889250"/>
          <p14:tracePt t="138729" x="3105150" y="2908300"/>
          <p14:tracePt t="138737" x="3098800" y="2914650"/>
          <p14:tracePt t="138754" x="3098800" y="2927350"/>
          <p14:tracePt t="138771" x="3098800" y="2940050"/>
          <p14:tracePt t="138788" x="3098800" y="2946400"/>
          <p14:tracePt t="139565" x="3092450" y="2946400"/>
          <p14:tracePt t="139581" x="3092450" y="2940050"/>
          <p14:tracePt t="139591" x="3086100" y="2940050"/>
          <p14:tracePt t="139622" x="3079750" y="2940050"/>
          <p14:tracePt t="139634" x="3073400" y="2940050"/>
          <p14:tracePt t="139670" x="3067050" y="2940050"/>
          <p14:tracePt t="140225" x="3067050" y="2946400"/>
          <p14:tracePt t="140230" x="3067050" y="2952750"/>
          <p14:tracePt t="140238" x="3067050" y="2978150"/>
          <p14:tracePt t="140255" x="3060700" y="3022600"/>
          <p14:tracePt t="140271" x="3048000" y="3073400"/>
          <p14:tracePt t="140288" x="3022600" y="3136900"/>
          <p14:tracePt t="140307" x="2984500" y="3295650"/>
          <p14:tracePt t="140324" x="2940050" y="3467100"/>
          <p14:tracePt t="140327" x="2933700" y="3517900"/>
          <p14:tracePt t="140339" x="2889250" y="3708400"/>
          <p14:tracePt t="140355" x="2857500" y="3911600"/>
          <p14:tracePt t="140373" x="2787650" y="4089400"/>
          <p14:tracePt t="140389" x="2736850" y="4184650"/>
          <p14:tracePt t="140405" x="2698750" y="4222750"/>
          <p14:tracePt t="140422" x="2667000" y="4241800"/>
          <p14:tracePt t="140439" x="2641600" y="4254500"/>
          <p14:tracePt t="140455" x="2628900" y="4254500"/>
          <p14:tracePt t="140472" x="2616200" y="4254500"/>
          <p14:tracePt t="140489" x="2616200" y="4241800"/>
          <p14:tracePt t="140505" x="2603500" y="4222750"/>
          <p14:tracePt t="140522" x="2584450" y="4203700"/>
          <p14:tracePt t="140540" x="2546350" y="4184650"/>
          <p14:tracePt t="140555" x="2501900" y="4165600"/>
          <p14:tracePt t="140573" x="2463800" y="4133850"/>
          <p14:tracePt t="140589" x="2451100" y="4102100"/>
          <p14:tracePt t="140605" x="2438400" y="4064000"/>
          <p14:tracePt t="140622" x="2432050" y="4038600"/>
          <p14:tracePt t="140639" x="2425700" y="4019550"/>
          <p14:tracePt t="140655" x="2413000" y="4006850"/>
          <p14:tracePt t="140672" x="2406650" y="3994150"/>
          <p14:tracePt t="140690" x="2393950" y="3987800"/>
          <p14:tracePt t="140722" x="2387600" y="3987800"/>
          <p14:tracePt t="140783" x="2381250" y="3987800"/>
          <p14:tracePt t="140790" x="2381250" y="3981450"/>
          <p14:tracePt t="140803" x="2374900" y="3981450"/>
          <p14:tracePt t="140814" x="2368550" y="3981450"/>
          <p14:tracePt t="140823" x="2362200" y="3981450"/>
          <p14:tracePt t="140840" x="2349500" y="3981450"/>
          <p14:tracePt t="140857" x="2330450" y="3975100"/>
          <p14:tracePt t="140873" x="2305050" y="3968750"/>
          <p14:tracePt t="140889" x="2279650" y="3956050"/>
          <p14:tracePt t="140905" x="2254250" y="3930650"/>
          <p14:tracePt t="140922" x="2235200" y="3905250"/>
          <p14:tracePt t="140940" x="2222500" y="3886200"/>
          <p14:tracePt t="140957" x="2203450" y="3860800"/>
          <p14:tracePt t="140973" x="2190750" y="3848100"/>
          <p14:tracePt t="140989" x="2178050" y="3835400"/>
          <p14:tracePt t="141006" x="2152650" y="3822700"/>
          <p14:tracePt t="141023" x="2120900" y="3803650"/>
          <p14:tracePt t="141039" x="2089150" y="3790950"/>
          <p14:tracePt t="141055" x="2051050" y="3784600"/>
          <p14:tracePt t="141073" x="1993900" y="3771900"/>
          <p14:tracePt t="141089" x="1924050" y="3759200"/>
          <p14:tracePt t="141106" x="1873250" y="3746500"/>
          <p14:tracePt t="141123" x="1816100" y="3727450"/>
          <p14:tracePt t="141139" x="1758950" y="3714750"/>
          <p14:tracePt t="141156" x="1708150" y="3708400"/>
          <p14:tracePt t="141173" x="1631950" y="3702050"/>
          <p14:tracePt t="141177" x="1606550" y="3702050"/>
          <p14:tracePt t="141190" x="1562100" y="3702050"/>
          <p14:tracePt t="141206" x="1492250" y="3702050"/>
          <p14:tracePt t="141226" x="1409700" y="3702050"/>
          <p14:tracePt t="141243" x="1365250" y="3689350"/>
          <p14:tracePt t="141258" x="1333500" y="3683000"/>
          <p14:tracePt t="141275" x="1295400" y="3683000"/>
          <p14:tracePt t="141291" x="1225550" y="3663950"/>
          <p14:tracePt t="141307" x="1187450" y="3657600"/>
          <p14:tracePt t="141324" x="1181100" y="3657600"/>
          <p14:tracePt t="141379" x="1181100" y="3663950"/>
          <p14:tracePt t="141390" x="1181100" y="3676650"/>
          <p14:tracePt t="141393" x="1187450" y="3689350"/>
          <p14:tracePt t="141406" x="1212850" y="3708400"/>
          <p14:tracePt t="141423" x="1295400" y="3752850"/>
          <p14:tracePt t="141440" x="1409700" y="3765550"/>
          <p14:tracePt t="141458" x="1562100" y="3765550"/>
          <p14:tracePt t="141473" x="1695450" y="3765550"/>
          <p14:tracePt t="141490" x="1828800" y="3746500"/>
          <p14:tracePt t="141507" x="1898650" y="3733800"/>
          <p14:tracePt t="141523" x="1943100" y="3733800"/>
          <p14:tracePt t="141541" x="2019300" y="3721100"/>
          <p14:tracePt t="141557" x="2089150" y="3708400"/>
          <p14:tracePt t="141573" x="2171700" y="3695700"/>
          <p14:tracePt t="141590" x="2298700" y="3657600"/>
          <p14:tracePt t="141607" x="2381250" y="3619500"/>
          <p14:tracePt t="141623" x="2425700" y="3600450"/>
          <p14:tracePt t="141640" x="2432050" y="3587750"/>
          <p14:tracePt t="141657" x="2432050" y="3581400"/>
          <p14:tracePt t="141673" x="2438400" y="3581400"/>
          <p14:tracePt t="141690" x="2457450" y="3562350"/>
          <p14:tracePt t="141707" x="2482850" y="3524250"/>
          <p14:tracePt t="141723" x="2495550" y="3473450"/>
          <p14:tracePt t="141741" x="2501900" y="3435350"/>
          <p14:tracePt t="141757" x="2508250" y="3409950"/>
          <p14:tracePt t="141774" x="2514600" y="3378200"/>
          <p14:tracePt t="141790" x="2514600" y="3346450"/>
          <p14:tracePt t="141807" x="2514600" y="3308350"/>
          <p14:tracePt t="141823" x="2495550" y="3238500"/>
          <p14:tracePt t="141841" x="2393950" y="3162300"/>
          <p14:tracePt t="141857" x="2222500" y="3105150"/>
          <p14:tracePt t="141873" x="2057400" y="3092450"/>
          <p14:tracePt t="141891" x="1898650" y="3092450"/>
          <p14:tracePt t="141906" x="1797050" y="3079750"/>
          <p14:tracePt t="141924" x="1695450" y="3079750"/>
          <p14:tracePt t="141940" x="1574800" y="3111500"/>
          <p14:tracePt t="141956" x="1390650" y="3181350"/>
          <p14:tracePt t="141974" x="1238250" y="3225800"/>
          <p14:tracePt t="141991" x="1111250" y="3263900"/>
          <p14:tracePt t="142007" x="1028700" y="3302000"/>
          <p14:tracePt t="142023" x="965200" y="3333750"/>
          <p14:tracePt t="142041" x="914400" y="3359150"/>
          <p14:tracePt t="142057" x="901700" y="3378200"/>
          <p14:tracePt t="142073" x="889000" y="3390900"/>
          <p14:tracePt t="142090" x="876300" y="3416300"/>
          <p14:tracePt t="142107" x="876300" y="3467100"/>
          <p14:tracePt t="142123" x="876300" y="3536950"/>
          <p14:tracePt t="142141" x="876300" y="3600450"/>
          <p14:tracePt t="142157" x="882650" y="3644900"/>
          <p14:tracePt t="142175" x="914400" y="3676650"/>
          <p14:tracePt t="142191" x="971550" y="3714750"/>
          <p14:tracePt t="142207" x="1079500" y="3759200"/>
          <p14:tracePt t="142223" x="1250950" y="3816350"/>
          <p14:tracePt t="142241" x="1485900" y="3854450"/>
          <p14:tracePt t="142257" x="1670050" y="3854450"/>
          <p14:tracePt t="142274" x="1809750" y="3854450"/>
          <p14:tracePt t="142290" x="1930400" y="3854450"/>
          <p14:tracePt t="142307" x="2076450" y="3810000"/>
          <p14:tracePt t="142325" x="2190750" y="3778250"/>
          <p14:tracePt t="142341" x="2273300" y="3746500"/>
          <p14:tracePt t="142357" x="2336800" y="3708400"/>
          <p14:tracePt t="142375" x="2374900" y="3676650"/>
          <p14:tracePt t="142391" x="2387600" y="3651250"/>
          <p14:tracePt t="142407" x="2393950" y="3632200"/>
          <p14:tracePt t="142425" x="2400300" y="3606800"/>
          <p14:tracePt t="142441" x="2413000" y="3581400"/>
          <p14:tracePt t="142458" x="2444750" y="3536950"/>
          <p14:tracePt t="142474" x="2476500" y="3492500"/>
          <p14:tracePt t="142490" x="2489200" y="3473450"/>
          <p14:tracePt t="142508" x="2495550" y="3467100"/>
          <p14:tracePt t="142525" x="2495550" y="3454400"/>
          <p14:tracePt t="142541" x="2489200" y="3429000"/>
          <p14:tracePt t="142557" x="2413000" y="3359150"/>
          <p14:tracePt t="142574" x="2286000" y="3295650"/>
          <p14:tracePt t="142590" x="2108200" y="3257550"/>
          <p14:tracePt t="142607" x="1873250" y="3225800"/>
          <p14:tracePt t="142625" x="1651000" y="3219450"/>
          <p14:tracePt t="142641" x="1536700" y="3219450"/>
          <p14:tracePt t="142658" x="1435100" y="3244850"/>
          <p14:tracePt t="142674" x="1314450" y="3282950"/>
          <p14:tracePt t="142691" x="1225550" y="3302000"/>
          <p14:tracePt t="142708" x="1117600" y="3327400"/>
          <p14:tracePt t="142726" x="952500" y="3390900"/>
          <p14:tracePt t="142743" x="869950" y="3422650"/>
          <p14:tracePt t="142759" x="812800" y="3460750"/>
          <p14:tracePt t="142776" x="793750" y="3486150"/>
          <p14:tracePt t="142792" x="781050" y="3498850"/>
          <p14:tracePt t="142810" x="781050" y="3511550"/>
          <p14:tracePt t="142825" x="781050" y="3530600"/>
          <p14:tracePt t="142841" x="800100" y="3594100"/>
          <p14:tracePt t="142857" x="869950" y="3670300"/>
          <p14:tracePt t="142874" x="1003300" y="3721100"/>
          <p14:tracePt t="142891" x="1143000" y="3740150"/>
          <p14:tracePt t="142909" x="1365250" y="3740150"/>
          <p14:tracePt t="142925" x="1530350" y="3740150"/>
          <p14:tracePt t="142941" x="1682750" y="3740150"/>
          <p14:tracePt t="142957" x="1866900" y="3714750"/>
          <p14:tracePt t="142974" x="2025650" y="3657600"/>
          <p14:tracePt t="142991" x="2171700" y="3594100"/>
          <p14:tracePt t="143009" x="2305050" y="3524250"/>
          <p14:tracePt t="143025" x="2374900" y="3473450"/>
          <p14:tracePt t="143041" x="2419350" y="3441700"/>
          <p14:tracePt t="143058" x="2451100" y="3422650"/>
          <p14:tracePt t="143074" x="2476500" y="3409950"/>
          <p14:tracePt t="143091" x="2495550" y="3409950"/>
          <p14:tracePt t="143108" x="2495550" y="3403600"/>
          <p14:tracePt t="143124" x="2501900" y="3397250"/>
          <p14:tracePt t="143142" x="2501900" y="3378200"/>
          <p14:tracePt t="143159" x="2495550" y="3333750"/>
          <p14:tracePt t="143163" x="2476500" y="3308350"/>
          <p14:tracePt t="143177" x="2406650" y="3244850"/>
          <p14:tracePt t="143191" x="2330450" y="3206750"/>
          <p14:tracePt t="143209" x="2114550" y="3162300"/>
          <p14:tracePt t="143225" x="1866900" y="3143250"/>
          <p14:tracePt t="143241" x="1593850" y="3143250"/>
          <p14:tracePt t="143258" x="1365250" y="3149600"/>
          <p14:tracePt t="143275" x="1231900" y="3155950"/>
          <p14:tracePt t="143292" x="1149350" y="3175000"/>
          <p14:tracePt t="143309" x="1098550" y="3200400"/>
          <p14:tracePt t="143325" x="1016000" y="3257550"/>
          <p14:tracePt t="143342" x="914400" y="3333750"/>
          <p14:tracePt t="143358" x="819150" y="3397250"/>
          <p14:tracePt t="143375" x="774700" y="3441700"/>
          <p14:tracePt t="143393" x="742950" y="3498850"/>
          <p14:tracePt t="143409" x="742950" y="3549650"/>
          <p14:tracePt t="143424" x="742950" y="3581400"/>
          <p14:tracePt t="143441" x="749300" y="3657600"/>
          <p14:tracePt t="143458" x="831850" y="3765550"/>
          <p14:tracePt t="143476" x="971550" y="3848100"/>
          <p14:tracePt t="143493" x="1117600" y="3867150"/>
          <p14:tracePt t="143509" x="1301750" y="3867150"/>
          <p14:tracePt t="143525" x="1485900" y="3829050"/>
          <p14:tracePt t="143542" x="1682750" y="3778250"/>
          <p14:tracePt t="143558" x="1841500" y="3746500"/>
          <p14:tracePt t="143575" x="1930400" y="3733800"/>
          <p14:tracePt t="143593" x="2051050" y="3695700"/>
          <p14:tracePt t="143609" x="2133600" y="3657600"/>
          <p14:tracePt t="143625" x="2209800" y="3600450"/>
          <p14:tracePt t="143641" x="2247900" y="3568700"/>
          <p14:tracePt t="143660" x="2279650" y="3517900"/>
          <p14:tracePt t="143675" x="2279650" y="3498850"/>
          <p14:tracePt t="143692" x="2286000" y="3467100"/>
          <p14:tracePt t="143709" x="2286000" y="3441700"/>
          <p14:tracePt t="143725" x="2279650" y="3409950"/>
          <p14:tracePt t="143743" x="2241550" y="3378200"/>
          <p14:tracePt t="143760" x="2114550" y="3295650"/>
          <p14:tracePt t="143775" x="1968500" y="3219450"/>
          <p14:tracePt t="143776" x="1943100" y="3213100"/>
          <p14:tracePt t="143792" x="1841500" y="3175000"/>
          <p14:tracePt t="143809" x="1593850" y="3143250"/>
          <p14:tracePt t="143825" x="1352550" y="3143250"/>
          <p14:tracePt t="143841" x="1117600" y="3143250"/>
          <p14:tracePt t="143859" x="901700" y="3181350"/>
          <p14:tracePt t="143876" x="762000" y="3238500"/>
          <p14:tracePt t="143893" x="628650" y="3308350"/>
          <p14:tracePt t="143909" x="577850" y="3340100"/>
          <p14:tracePt t="143925" x="533400" y="3397250"/>
          <p14:tracePt t="143942" x="514350" y="3441700"/>
          <p14:tracePt t="143959" x="508000" y="3492500"/>
          <p14:tracePt t="143975" x="527050" y="3575050"/>
          <p14:tracePt t="143993" x="615950" y="3714750"/>
          <p14:tracePt t="144008" x="755650" y="3810000"/>
          <p14:tracePt t="144025" x="901700" y="3860800"/>
          <p14:tracePt t="144042" x="1022350" y="3860800"/>
          <p14:tracePt t="144059" x="1193800" y="3860800"/>
          <p14:tracePt t="144075" x="1371600" y="3810000"/>
          <p14:tracePt t="144093" x="1581150" y="3752850"/>
          <p14:tracePt t="144109" x="1720850" y="3702050"/>
          <p14:tracePt t="144125" x="1847850" y="3651250"/>
          <p14:tracePt t="144144" x="1968500" y="3606800"/>
          <p14:tracePt t="144161" x="2089150" y="3543300"/>
          <p14:tracePt t="144177" x="2108200" y="3524250"/>
          <p14:tracePt t="144194" x="2114550" y="3511550"/>
          <p14:tracePt t="144209" x="2120900" y="3498850"/>
          <p14:tracePt t="144227" x="2120900" y="3479800"/>
          <p14:tracePt t="144243" x="2120900" y="3448050"/>
          <p14:tracePt t="144259" x="2120900" y="3416300"/>
          <p14:tracePt t="144278" x="2076450" y="3321050"/>
          <p14:tracePt t="144293" x="1943100" y="3206750"/>
          <p14:tracePt t="144309" x="1790700" y="3149600"/>
          <p14:tracePt t="144326" x="1651000" y="3143250"/>
          <p14:tracePt t="144342" x="1600200" y="3143250"/>
          <p14:tracePt t="144360" x="1593850" y="3155950"/>
          <p14:tracePt t="144378" x="1587500" y="3168650"/>
          <p14:tracePt t="144918" x="1587500" y="3175000"/>
          <p14:tracePt t="144922" x="1587500" y="3181350"/>
          <p14:tracePt t="144927" x="1587500" y="3194050"/>
          <p14:tracePt t="144945" x="1581150" y="3238500"/>
          <p14:tracePt t="144961" x="1574800" y="3270250"/>
          <p14:tracePt t="144977" x="1574800" y="3282950"/>
          <p14:tracePt t="144995" x="1562100" y="3282950"/>
          <p14:tracePt t="145011" x="1524000" y="3282950"/>
          <p14:tracePt t="145027" x="1466850" y="3282950"/>
          <p14:tracePt t="145045" x="1365250" y="3282950"/>
          <p14:tracePt t="145060" x="1327150" y="3282950"/>
          <p14:tracePt t="145077" x="1244600" y="3282950"/>
          <p14:tracePt t="145094" x="1174750" y="3289300"/>
          <p14:tracePt t="145109" x="1117600" y="3302000"/>
          <p14:tracePt t="145127" x="1073150" y="3314700"/>
          <p14:tracePt t="145143" x="1047750" y="3314700"/>
          <p14:tracePt t="145160" x="1035050" y="3314700"/>
          <p14:tracePt t="145213" x="1035050" y="3321050"/>
          <p14:tracePt t="145219" x="1035050" y="3327400"/>
          <p14:tracePt t="145227" x="1035050" y="3340100"/>
          <p14:tracePt t="145245" x="1035050" y="3448050"/>
          <p14:tracePt t="145261" x="1073150" y="3536950"/>
          <p14:tracePt t="145278" x="1117600" y="3594100"/>
          <p14:tracePt t="145295" x="1212850" y="3632200"/>
          <p14:tracePt t="145311" x="1339850" y="3638550"/>
          <p14:tracePt t="145327" x="1517650" y="3581400"/>
          <p14:tracePt t="145345" x="1771650" y="3467100"/>
          <p14:tracePt t="145363" x="1936750" y="3403600"/>
          <p14:tracePt t="145379" x="2044700" y="3390900"/>
          <p14:tracePt t="145381" x="2063750" y="3390900"/>
          <p14:tracePt t="145393" x="2114550" y="3390900"/>
          <p14:tracePt t="145411" x="2165350" y="3397250"/>
          <p14:tracePt t="145427" x="2190750" y="3397250"/>
          <p14:tracePt t="145443" x="2197100" y="3397250"/>
          <p14:tracePt t="149848" x="2190750" y="3397250"/>
          <p14:tracePt t="149853" x="2190750" y="3409950"/>
          <p14:tracePt t="149865" x="2159000" y="3473450"/>
          <p14:tracePt t="149882" x="2120900" y="3536950"/>
          <p14:tracePt t="149899" x="2108200" y="3575050"/>
          <p14:tracePt t="149915" x="2095500" y="3587750"/>
          <p14:tracePt t="150016" x="2101850" y="3587750"/>
          <p14:tracePt t="150023" x="2120900" y="3606800"/>
          <p14:tracePt t="150033" x="2171700" y="3638550"/>
          <p14:tracePt t="150053" x="2222500" y="3702050"/>
          <p14:tracePt t="150067" x="2254250" y="3727450"/>
          <p14:tracePt t="150083" x="2305050" y="3778250"/>
          <p14:tracePt t="150098" x="2362200" y="3790950"/>
          <p14:tracePt t="150115" x="2413000" y="3771900"/>
          <p14:tracePt t="150132" x="2438400" y="3733800"/>
          <p14:tracePt t="150149" x="2457450" y="3695700"/>
          <p14:tracePt t="150165" x="2457450" y="3676650"/>
          <p14:tracePt t="150168" x="2463800" y="3670300"/>
          <p14:tracePt t="150181" x="2463800" y="3657600"/>
          <p14:tracePt t="150198" x="2463800" y="3638550"/>
          <p14:tracePt t="150215" x="2463800" y="3625850"/>
          <p14:tracePt t="150231" x="2463800" y="3606800"/>
          <p14:tracePt t="150248" x="2406650" y="3517900"/>
          <p14:tracePt t="150266" x="2343150" y="3473450"/>
          <p14:tracePt t="150282" x="2286000" y="3409950"/>
          <p14:tracePt t="150302" x="2254250" y="3365500"/>
          <p14:tracePt t="150318" x="2247900" y="3346450"/>
          <p14:tracePt t="150355" x="2235200" y="3321050"/>
          <p14:tracePt t="150369" x="2203450" y="3289300"/>
          <p14:tracePt t="150382" x="2152650" y="3232150"/>
          <p14:tracePt t="150398" x="2038350" y="3168650"/>
          <p14:tracePt t="150415" x="1930400" y="3155950"/>
          <p14:tracePt t="150432" x="1663700" y="3181350"/>
          <p14:tracePt t="150433" x="1593850" y="3194050"/>
          <p14:tracePt t="150448" x="1250950" y="3257550"/>
          <p14:tracePt t="150465" x="958850" y="3352800"/>
          <p14:tracePt t="150482" x="863600" y="3416300"/>
          <p14:tracePt t="150499" x="857250" y="3517900"/>
          <p14:tracePt t="150515" x="927100" y="3740150"/>
          <p14:tracePt t="150533" x="1136650" y="4013200"/>
          <p14:tracePt t="150550" x="1371600" y="4114800"/>
          <p14:tracePt t="150565" x="1612900" y="4121150"/>
          <p14:tracePt t="150582" x="1854200" y="4064000"/>
          <p14:tracePt t="150599" x="2095500" y="3930650"/>
          <p14:tracePt t="150616" x="2286000" y="3790950"/>
          <p14:tracePt t="150634" x="2419350" y="3689350"/>
          <p14:tracePt t="150638" x="2419350" y="3676650"/>
          <p14:tracePt t="150651" x="2432050" y="3638550"/>
          <p14:tracePt t="150668" x="2432050" y="3575050"/>
          <p14:tracePt t="150677" x="2413000" y="3524250"/>
          <p14:tracePt t="150683" x="2400300" y="3511550"/>
          <p14:tracePt t="150699" x="2260600" y="3435350"/>
          <p14:tracePt t="150716" x="1987550" y="3371850"/>
          <p14:tracePt t="150717" x="1898650" y="3365500"/>
          <p14:tracePt t="150733" x="1441450" y="3327400"/>
          <p14:tracePt t="150749" x="927100" y="3308350"/>
          <p14:tracePt t="150765" x="469900" y="3308350"/>
          <p14:tracePt t="150782" x="292100" y="3308350"/>
          <p14:tracePt t="150799" x="285750" y="3321050"/>
          <p14:tracePt t="150816" x="330200" y="3448050"/>
          <p14:tracePt t="150833" x="488950" y="3670300"/>
          <p14:tracePt t="150849" x="654050" y="3854450"/>
          <p14:tracePt t="150866" x="895350" y="4025900"/>
          <p14:tracePt t="150882" x="1187450" y="4127500"/>
          <p14:tracePt t="150899" x="1517650" y="4121150"/>
          <p14:tracePt t="150915" x="1809750" y="3962400"/>
          <p14:tracePt t="150933" x="2044700" y="3733800"/>
          <p14:tracePt t="150949" x="2076450" y="3644900"/>
          <p14:tracePt t="150965" x="2070100" y="3594100"/>
          <p14:tracePt t="150982" x="1981200" y="3517900"/>
          <p14:tracePt t="150999" x="1797050" y="3429000"/>
          <p14:tracePt t="151016" x="1447800" y="3333750"/>
          <p14:tracePt t="151033" x="781050" y="3276600"/>
          <p14:tracePt t="151051" x="323850" y="3270250"/>
          <p14:tracePt t="151065" x="76200" y="3327400"/>
          <p14:tracePt t="151082" x="25400" y="3359150"/>
          <p14:tracePt t="151099" x="31750" y="3397250"/>
          <p14:tracePt t="151117" x="107950" y="3473450"/>
          <p14:tracePt t="151132" x="304800" y="3524250"/>
          <p14:tracePt t="151149" x="603250" y="3568700"/>
          <p14:tracePt t="151166" x="946150" y="3568700"/>
          <p14:tracePt t="151169" x="1022350" y="3562350"/>
          <p14:tracePt t="151182" x="1263650" y="3530600"/>
          <p14:tracePt t="151199" x="1524000" y="3467100"/>
          <p14:tracePt t="151217" x="1689100" y="3409950"/>
          <p14:tracePt t="151233" x="1708150" y="3390900"/>
          <p14:tracePt t="151249" x="1708150" y="3333750"/>
          <p14:tracePt t="151266" x="1651000" y="3232150"/>
          <p14:tracePt t="151283" x="1543050" y="3162300"/>
          <p14:tracePt t="151300" x="1358900" y="3124200"/>
          <p14:tracePt t="151301" x="1289050" y="3124200"/>
          <p14:tracePt t="151317" x="984250" y="3124200"/>
          <p14:tracePt t="151333" x="596900" y="3168650"/>
          <p14:tracePt t="151350" x="368300" y="3225800"/>
          <p14:tracePt t="151366" x="317500" y="3263900"/>
          <p14:tracePt t="151383" x="323850" y="3314700"/>
          <p14:tracePt t="151401" x="450850" y="3448050"/>
          <p14:tracePt t="151416" x="577850" y="3505200"/>
          <p14:tracePt t="151433" x="869950" y="3562350"/>
          <p14:tracePt t="151449" x="1155700" y="3524250"/>
          <p14:tracePt t="151466" x="1333500" y="3473450"/>
          <p14:tracePt t="151488" x="1409700" y="3441700"/>
          <p14:tracePt t="151503" x="1416050" y="3435350"/>
          <p14:tracePt t="151518" x="1384300" y="3416300"/>
          <p14:tracePt t="151535" x="1276350" y="3397250"/>
          <p14:tracePt t="151551" x="1149350" y="3390900"/>
          <p14:tracePt t="151567" x="1098550" y="3390900"/>
          <p14:tracePt t="151584" x="1092200" y="3390900"/>
          <p14:tracePt t="158099" x="1092200" y="3397250"/>
          <p14:tracePt t="158107" x="1098550" y="3409950"/>
          <p14:tracePt t="158114" x="1117600" y="3460750"/>
          <p14:tracePt t="158126" x="1162050" y="3581400"/>
          <p14:tracePt t="158141" x="1263650" y="3752850"/>
          <p14:tracePt t="158159" x="1397000" y="3905250"/>
          <p14:tracePt t="158161" x="1428750" y="3930650"/>
          <p14:tracePt t="158173" x="1524000" y="3968750"/>
          <p14:tracePt t="158190" x="1651000" y="3975100"/>
          <p14:tracePt t="158206" x="1771650" y="3949700"/>
          <p14:tracePt t="158223" x="1917700" y="3848100"/>
          <p14:tracePt t="158240" x="2038350" y="3759200"/>
          <p14:tracePt t="158257" x="2165350" y="3632200"/>
          <p14:tracePt t="158273" x="2222500" y="3556000"/>
          <p14:tracePt t="158289" x="2241550" y="3524250"/>
          <p14:tracePt t="158307" x="2247900" y="3505200"/>
          <p14:tracePt t="158324" x="2247900" y="3473450"/>
          <p14:tracePt t="158341" x="2228850" y="3390900"/>
          <p14:tracePt t="158357" x="2108200" y="3289300"/>
          <p14:tracePt t="158373" x="1746250" y="3200400"/>
          <p14:tracePt t="158389" x="1308100" y="3187700"/>
          <p14:tracePt t="158407" x="990600" y="3251200"/>
          <p14:tracePt t="158423" x="908050" y="3302000"/>
          <p14:tracePt t="158442" x="895350" y="3321050"/>
          <p14:tracePt t="158457" x="889000" y="3346450"/>
          <p14:tracePt t="158473" x="882650" y="3390900"/>
          <p14:tracePt t="158491" x="882650" y="3517900"/>
          <p14:tracePt t="158509" x="971550" y="3733800"/>
          <p14:tracePt t="158527" x="1130300" y="3917950"/>
          <p14:tracePt t="158541" x="1422400" y="3994150"/>
          <p14:tracePt t="158558" x="1803400" y="3892550"/>
          <p14:tracePt t="158574" x="2266950" y="3600450"/>
          <p14:tracePt t="158591" x="2501900" y="3422650"/>
          <p14:tracePt t="158607" x="2546350" y="3384550"/>
          <p14:tracePt t="158625" x="2546350" y="3378200"/>
          <p14:tracePt t="158641" x="2463800" y="3371850"/>
          <p14:tracePt t="158657" x="2330450" y="3371850"/>
          <p14:tracePt t="158661" x="2286000" y="3371850"/>
          <p14:tracePt t="158674" x="2108200" y="3359150"/>
          <p14:tracePt t="158692" x="1797050" y="3302000"/>
          <p14:tracePt t="158707" x="1524000" y="3257550"/>
          <p14:tracePt t="158723" x="1409700" y="3238500"/>
          <p14:tracePt t="158741" x="1377950" y="3270250"/>
          <p14:tracePt t="158757" x="1377950" y="3314700"/>
          <p14:tracePt t="158773" x="1377950" y="3327400"/>
          <p14:tracePt t="158807" x="1377950" y="3333750"/>
          <p14:tracePt t="158825" x="1447800" y="3371850"/>
          <p14:tracePt t="158841" x="1670050" y="3435350"/>
          <p14:tracePt t="158857" x="1943100" y="3479800"/>
          <p14:tracePt t="158874" x="2241550" y="3460750"/>
          <p14:tracePt t="158891" x="2413000" y="3403600"/>
          <p14:tracePt t="158907" x="2438400" y="3384550"/>
          <p14:tracePt t="158925" x="2387600" y="3340100"/>
          <p14:tracePt t="158941" x="2197100" y="3282950"/>
          <p14:tracePt t="158957" x="1885950" y="3276600"/>
          <p14:tracePt t="158973" x="1562100" y="3282950"/>
          <p14:tracePt t="158990" x="1238250" y="3327400"/>
          <p14:tracePt t="159009" x="984250" y="3403600"/>
          <p14:tracePt t="159024" x="952500" y="3441700"/>
          <p14:tracePt t="159041" x="952500" y="3511550"/>
          <p14:tracePt t="159057" x="1047750" y="3594100"/>
          <p14:tracePt t="159073" x="1244600" y="3625850"/>
          <p14:tracePt t="159090" x="1473200" y="3575050"/>
          <p14:tracePt t="159107" x="1651000" y="3505200"/>
          <p14:tracePt t="159124" x="1701800" y="3486150"/>
          <p14:tracePt t="159141" x="1695450" y="3486150"/>
          <p14:tracePt t="159160" x="1631950" y="3486150"/>
          <p14:tracePt t="159162" x="1587500" y="3486150"/>
          <p14:tracePt t="159175" x="1390650" y="3530600"/>
          <p14:tracePt t="159191" x="1143000" y="3613150"/>
          <p14:tracePt t="159207" x="1047750" y="3663950"/>
          <p14:tracePt t="159224" x="1047750" y="3676650"/>
          <p14:tracePt t="159240" x="1143000" y="3702050"/>
          <p14:tracePt t="159257" x="1250950" y="3651250"/>
          <p14:tracePt t="159274" x="1314450" y="3619500"/>
          <p14:tracePt t="159291" x="1320800" y="3625850"/>
          <p14:tracePt t="164745" x="1320800" y="3619500"/>
          <p14:tracePt t="164749" x="1327150" y="3613150"/>
          <p14:tracePt t="164763" x="1371600" y="3606800"/>
          <p14:tracePt t="164781" x="1530350" y="3644900"/>
          <p14:tracePt t="164797" x="1784350" y="3771900"/>
          <p14:tracePt t="164814" x="2178050" y="3943350"/>
          <p14:tracePt t="164831" x="2552700" y="4006850"/>
          <p14:tracePt t="164849" x="2946400" y="3968750"/>
          <p14:tracePt t="164864" x="3067050" y="3930650"/>
          <p14:tracePt t="164881" x="3098800" y="3905250"/>
          <p14:tracePt t="164897" x="3098800" y="3886200"/>
          <p14:tracePt t="164913" x="3098800" y="3848100"/>
          <p14:tracePt t="164930" x="3098800" y="3797300"/>
          <p14:tracePt t="164947" x="3060700" y="3676650"/>
          <p14:tracePt t="164963" x="2978150" y="3486150"/>
          <p14:tracePt t="164981" x="2813050" y="3295650"/>
          <p14:tracePt t="164997" x="2628900" y="3213100"/>
          <p14:tracePt t="165013" x="2400300" y="3143250"/>
          <p14:tracePt t="165029" x="2127250" y="3098800"/>
          <p14:tracePt t="165047" x="1803400" y="3009900"/>
          <p14:tracePt t="165063" x="1562100" y="2959100"/>
          <p14:tracePt t="165080" x="1422400" y="2959100"/>
          <p14:tracePt t="165099" x="1377950" y="3041650"/>
          <p14:tracePt t="165117" x="1377950" y="3206750"/>
          <p14:tracePt t="165131" x="1377950" y="3359150"/>
          <p14:tracePt t="165148" x="1377950" y="3556000"/>
          <p14:tracePt t="165149" x="1377950" y="3581400"/>
          <p14:tracePt t="165165" x="1377950" y="3689350"/>
          <p14:tracePt t="165170" x="1390650" y="3714750"/>
          <p14:tracePt t="165180" x="1422400" y="3784600"/>
          <p14:tracePt t="165197" x="1587500" y="3943350"/>
          <p14:tracePt t="165213" x="1809750" y="3981450"/>
          <p14:tracePt t="165230" x="2063750" y="3917950"/>
          <p14:tracePt t="165246" x="2273300" y="3797300"/>
          <p14:tracePt t="165263" x="2400300" y="3702050"/>
          <p14:tracePt t="165280" x="2438400" y="3651250"/>
          <p14:tracePt t="165297" x="2438400" y="3625850"/>
          <p14:tracePt t="165313" x="2413000" y="3562350"/>
          <p14:tracePt t="165330" x="2336800" y="3479800"/>
          <p14:tracePt t="165353" x="1974850" y="3346450"/>
          <p14:tracePt t="165363" x="1822450" y="3308350"/>
          <p14:tracePt t="165381" x="1409700" y="3244850"/>
          <p14:tracePt t="165397" x="1193800" y="3263900"/>
          <p14:tracePt t="165413" x="1111250" y="3314700"/>
          <p14:tracePt t="165430" x="1104900" y="3390900"/>
          <p14:tracePt t="165447" x="1123950" y="3486150"/>
          <p14:tracePt t="165464" x="1168400" y="3613150"/>
          <p14:tracePt t="165465" x="1193800" y="3638550"/>
          <p14:tracePt t="165481" x="1301750" y="3759200"/>
          <p14:tracePt t="165498" x="1492250" y="3841750"/>
          <p14:tracePt t="165515" x="1746250" y="3854450"/>
          <p14:tracePt t="165533" x="2044700" y="3740150"/>
          <p14:tracePt t="165550" x="2171700" y="3625850"/>
          <p14:tracePt t="165565" x="2184400" y="3606800"/>
          <p14:tracePt t="165581" x="2171700" y="3594100"/>
          <p14:tracePt t="165597" x="2076450" y="3549650"/>
          <p14:tracePt t="165614" x="1866900" y="3543300"/>
          <p14:tracePt t="165630" x="1574800" y="3543300"/>
          <p14:tracePt t="165647" x="1320800" y="3543300"/>
          <p14:tracePt t="165663" x="1181100" y="3543300"/>
          <p14:tracePt t="165664" x="1162050" y="3543300"/>
          <p14:tracePt t="165682" x="1149350" y="3562350"/>
          <p14:tracePt t="165699" x="1149350" y="3587750"/>
          <p14:tracePt t="165715" x="1149350" y="3632200"/>
          <p14:tracePt t="165718" x="1155700" y="3638550"/>
          <p14:tracePt t="165734" x="1244600" y="3714750"/>
          <p14:tracePt t="165749" x="1384300" y="3733800"/>
          <p14:tracePt t="165765" x="1530350" y="3733800"/>
          <p14:tracePt t="165781" x="1593850" y="3733800"/>
          <p14:tracePt t="165797" x="1600200" y="3733800"/>
          <p14:tracePt t="174921" x="1600200" y="3721100"/>
          <p14:tracePt t="174930" x="1600200" y="3714750"/>
          <p14:tracePt t="174942" x="1600200" y="3695700"/>
          <p14:tracePt t="174958" x="1600200" y="3676650"/>
          <p14:tracePt t="174975" x="1600200" y="3663950"/>
          <p14:tracePt t="174991" x="1600200" y="3651250"/>
          <p14:tracePt t="175008" x="1600200" y="3638550"/>
          <p14:tracePt t="175025" x="1600200" y="3625850"/>
          <p14:tracePt t="175041" x="1600200" y="3619500"/>
          <p14:tracePt t="175057" x="1600200" y="3613150"/>
          <p14:tracePt t="175074" x="1600200" y="3594100"/>
          <p14:tracePt t="175091" x="1600200" y="3587750"/>
          <p14:tracePt t="175108" x="1600200" y="3581400"/>
          <p14:tracePt t="175125" x="1600200" y="3575050"/>
          <p14:tracePt t="175157" x="1600200" y="3568700"/>
          <p14:tracePt t="175200" x="1600200" y="3575050"/>
          <p14:tracePt t="175204" x="1606550" y="3575050"/>
          <p14:tracePt t="175209" x="1606550" y="3581400"/>
          <p14:tracePt t="175224" x="1638300" y="3606800"/>
          <p14:tracePt t="175240" x="1701800" y="3632200"/>
          <p14:tracePt t="175256" x="1803400" y="3670300"/>
          <p14:tracePt t="175274" x="1892300" y="3689350"/>
          <p14:tracePt t="175290" x="1962150" y="3695700"/>
          <p14:tracePt t="175307" x="2019300" y="3708400"/>
          <p14:tracePt t="175323" x="2044700" y="3721100"/>
          <p14:tracePt t="175340" x="2076450" y="3746500"/>
          <p14:tracePt t="175357" x="2089150" y="3765550"/>
          <p14:tracePt t="175373" x="2101850" y="3778250"/>
          <p14:tracePt t="175390" x="2101850" y="3784600"/>
          <p14:tracePt t="175446" x="2101850" y="3778250"/>
          <p14:tracePt t="175453" x="2101850" y="3759200"/>
          <p14:tracePt t="175457" x="2101850" y="3752850"/>
          <p14:tracePt t="175474" x="2101850" y="3733800"/>
          <p14:tracePt t="175727" x="2101850" y="3721100"/>
          <p14:tracePt t="175734" x="2101850" y="3702050"/>
          <p14:tracePt t="175742" x="2095500" y="3683000"/>
          <p14:tracePt t="175759" x="2044700" y="3594100"/>
          <p14:tracePt t="175775" x="1974850" y="3517900"/>
          <p14:tracePt t="175791" x="1911350" y="3467100"/>
          <p14:tracePt t="175808" x="1835150" y="3448050"/>
          <p14:tracePt t="175824" x="1701800" y="3435350"/>
          <p14:tracePt t="175841" x="1625600" y="3435350"/>
          <p14:tracePt t="175857" x="1530350" y="3435350"/>
          <p14:tracePt t="175874" x="1428750" y="3435350"/>
          <p14:tracePt t="175891" x="1327150" y="3435350"/>
          <p14:tracePt t="175914" x="1225550" y="3467100"/>
          <p14:tracePt t="175926" x="1187450" y="3486150"/>
          <p14:tracePt t="175940" x="1136650" y="3505200"/>
          <p14:tracePt t="175958" x="1085850" y="3530600"/>
          <p14:tracePt t="175974" x="1022350" y="3549650"/>
          <p14:tracePt t="175991" x="971550" y="3562350"/>
          <p14:tracePt t="176007" x="939800" y="3581400"/>
          <p14:tracePt t="176025" x="895350" y="3613150"/>
          <p14:tracePt t="176041" x="869950" y="3651250"/>
          <p14:tracePt t="176057" x="825500" y="3733800"/>
          <p14:tracePt t="176074" x="781050" y="3829050"/>
          <p14:tracePt t="176090" x="742950" y="3905250"/>
          <p14:tracePt t="176107" x="742950" y="3937000"/>
          <p14:tracePt t="176125" x="736600" y="3975100"/>
          <p14:tracePt t="176141" x="793750" y="4064000"/>
          <p14:tracePt t="176159" x="901700" y="4152900"/>
          <p14:tracePt t="176161" x="927100" y="4165600"/>
          <p14:tracePt t="176175" x="1054100" y="4241800"/>
          <p14:tracePt t="176191" x="1181100" y="4298950"/>
          <p14:tracePt t="176209" x="1409700" y="4375150"/>
          <p14:tracePt t="176225" x="1606550" y="4425950"/>
          <p14:tracePt t="176241" x="1803400" y="4445000"/>
          <p14:tracePt t="176257" x="1981200" y="4445000"/>
          <p14:tracePt t="176274" x="2146300" y="4432300"/>
          <p14:tracePt t="176291" x="2292350" y="4368800"/>
          <p14:tracePt t="176308" x="2425700" y="4248150"/>
          <p14:tracePt t="176324" x="2501900" y="4146550"/>
          <p14:tracePt t="176341" x="2552700" y="4051300"/>
          <p14:tracePt t="176358" x="2578100" y="3987800"/>
          <p14:tracePt t="176375" x="2590800" y="3962400"/>
          <p14:tracePt t="176391" x="2590800" y="3949700"/>
          <p14:tracePt t="176409" x="2590800" y="3917950"/>
          <p14:tracePt t="176425" x="2590800" y="3873500"/>
          <p14:tracePt t="176441" x="2565400" y="3778250"/>
          <p14:tracePt t="176458" x="2527300" y="3695700"/>
          <p14:tracePt t="176475" x="2482850" y="3638550"/>
          <p14:tracePt t="176491" x="2406650" y="3594100"/>
          <p14:tracePt t="176508" x="2266950" y="3556000"/>
          <p14:tracePt t="176525" x="2184400" y="3536950"/>
          <p14:tracePt t="176541" x="2063750" y="3511550"/>
          <p14:tracePt t="176558" x="1924050" y="3505200"/>
          <p14:tracePt t="176574" x="1758950" y="3505200"/>
          <p14:tracePt t="176591" x="1568450" y="3530600"/>
          <p14:tracePt t="176609" x="1365250" y="3568700"/>
          <p14:tracePt t="176625" x="1250950" y="3587750"/>
          <p14:tracePt t="176641" x="1181100" y="3606800"/>
          <p14:tracePt t="176658" x="1136650" y="3625850"/>
          <p14:tracePt t="176661" x="1130300" y="3638550"/>
          <p14:tracePt t="176677" x="1085850" y="3670300"/>
          <p14:tracePt t="176694" x="1028700" y="3708400"/>
          <p14:tracePt t="176710" x="971550" y="3746500"/>
          <p14:tracePt t="176727" x="920750" y="3771900"/>
          <p14:tracePt t="176743" x="863600" y="3816350"/>
          <p14:tracePt t="176759" x="819150" y="3860800"/>
          <p14:tracePt t="176776" x="793750" y="3917950"/>
          <p14:tracePt t="176778" x="793750" y="3930650"/>
          <p14:tracePt t="176791" x="781050" y="3987800"/>
          <p14:tracePt t="176809" x="781050" y="4083050"/>
          <p14:tracePt t="176825" x="793750" y="4178300"/>
          <p14:tracePt t="176841" x="819150" y="4254500"/>
          <p14:tracePt t="176858" x="850900" y="4324350"/>
          <p14:tracePt t="176875" x="914400" y="4375150"/>
          <p14:tracePt t="176893" x="996950" y="4425950"/>
          <p14:tracePt t="176909" x="1111250" y="4438650"/>
          <p14:tracePt t="176926" x="1225550" y="4438650"/>
          <p14:tracePt t="176942" x="1320800" y="4438650"/>
          <p14:tracePt t="176958" x="1422400" y="4438650"/>
          <p14:tracePt t="176976" x="1492250" y="4438650"/>
          <p14:tracePt t="176992" x="1549400" y="4438650"/>
          <p14:tracePt t="177009" x="1638300" y="4425950"/>
          <p14:tracePt t="177025" x="1752600" y="4381500"/>
          <p14:tracePt t="177042" x="1854200" y="4324350"/>
          <p14:tracePt t="177058" x="1930400" y="4292600"/>
          <p14:tracePt t="177075" x="1962150" y="4273550"/>
          <p14:tracePt t="177092" x="1974850" y="4267200"/>
          <p14:tracePt t="177108" x="1974850" y="4254500"/>
          <p14:tracePt t="177126" x="1981200" y="4235450"/>
          <p14:tracePt t="177142" x="1987550" y="4203700"/>
          <p14:tracePt t="177161" x="1993900" y="4159250"/>
          <p14:tracePt t="177163" x="1993900" y="4140200"/>
          <p14:tracePt t="177175" x="2000250" y="4114800"/>
          <p14:tracePt t="177193" x="2000250" y="4083050"/>
          <p14:tracePt t="177210" x="2000250" y="4051300"/>
          <p14:tracePt t="177226" x="2000250" y="4013200"/>
          <p14:tracePt t="177242" x="2000250" y="3968750"/>
          <p14:tracePt t="177259" x="1987550" y="3898900"/>
          <p14:tracePt t="177276" x="1885950" y="3797300"/>
          <p14:tracePt t="177277" x="1860550" y="3784600"/>
          <p14:tracePt t="177293" x="1670050" y="3702050"/>
          <p14:tracePt t="177309" x="1517650" y="3670300"/>
          <p14:tracePt t="177326" x="1358900" y="3651250"/>
          <p14:tracePt t="177342" x="1193800" y="3651250"/>
          <p14:tracePt t="177359" x="1022350" y="3651250"/>
          <p14:tracePt t="177375" x="857250" y="3663950"/>
          <p14:tracePt t="177393" x="647700" y="3702050"/>
          <p14:tracePt t="177409" x="514350" y="3746500"/>
          <p14:tracePt t="177425" x="431800" y="3797300"/>
          <p14:tracePt t="177442" x="374650" y="3854450"/>
          <p14:tracePt t="177459" x="349250" y="3917950"/>
          <p14:tracePt t="177477" x="317500" y="4006850"/>
          <p14:tracePt t="177493" x="304800" y="4108450"/>
          <p14:tracePt t="177509" x="285750" y="4216400"/>
          <p14:tracePt t="177526" x="285750" y="4305300"/>
          <p14:tracePt t="177542" x="285750" y="4381500"/>
          <p14:tracePt t="177559" x="285750" y="4413250"/>
          <p14:tracePt t="177578" x="304800" y="4457700"/>
          <p14:tracePt t="177593" x="311150" y="4464050"/>
          <p14:tracePt t="182630" x="311150" y="4451350"/>
          <p14:tracePt t="182635" x="311150" y="4438650"/>
          <p14:tracePt t="182650" x="311150" y="4425950"/>
          <p14:tracePt t="182686" x="311150" y="4438650"/>
          <p14:tracePt t="182698" x="311150" y="4470400"/>
          <p14:tracePt t="182714" x="361950" y="4572000"/>
          <p14:tracePt t="182731" x="463550" y="4629150"/>
          <p14:tracePt t="182749" x="749300" y="4654550"/>
          <p14:tracePt t="182765" x="1079500" y="4654550"/>
          <p14:tracePt t="182781" x="1422400" y="4584700"/>
          <p14:tracePt t="182798" x="1746250" y="4495800"/>
          <p14:tracePt t="182814" x="1905000" y="4438650"/>
          <p14:tracePt t="182831" x="1962150" y="4400550"/>
          <p14:tracePt t="182849" x="1962150" y="4375150"/>
          <p14:tracePt t="182864" x="1962150" y="4337050"/>
          <p14:tracePt t="182881" x="1962150" y="4267200"/>
          <p14:tracePt t="182897" x="1962150" y="4165600"/>
          <p14:tracePt t="182914" x="1936750" y="4038600"/>
          <p14:tracePt t="182931" x="1885950" y="3860800"/>
          <p14:tracePt t="182948" x="1822450" y="3663950"/>
          <p14:tracePt t="182965" x="1784350" y="3575050"/>
          <p14:tracePt t="182981" x="1778000" y="3568700"/>
          <p14:tracePt t="182998" x="1778000" y="3556000"/>
          <p14:tracePt t="183015" x="1771650" y="3549650"/>
          <p14:tracePt t="183032" x="1752600" y="3524250"/>
          <p14:tracePt t="183049" x="1581150" y="3479800"/>
          <p14:tracePt t="183067" x="1447800" y="3479800"/>
          <p14:tracePt t="183086" x="1219200" y="3498850"/>
          <p14:tracePt t="183089" x="1187450" y="3511550"/>
          <p14:tracePt t="183100" x="1123950" y="3543300"/>
          <p14:tracePt t="183117" x="1022350" y="3740150"/>
          <p14:tracePt t="183133" x="990600" y="3905250"/>
          <p14:tracePt t="183149" x="990600" y="4070350"/>
          <p14:tracePt t="183165" x="990600" y="4197350"/>
          <p14:tracePt t="183168" x="990600" y="4229100"/>
          <p14:tracePt t="183183" x="1041400" y="4305300"/>
          <p14:tracePt t="183199" x="1162050" y="4381500"/>
          <p14:tracePt t="183219" x="1422400" y="4438650"/>
          <p14:tracePt t="183221" x="1479550" y="4438650"/>
          <p14:tracePt t="183234" x="1651000" y="4387850"/>
          <p14:tracePt t="183249" x="1854200" y="4311650"/>
          <p14:tracePt t="183265" x="1981200" y="4229100"/>
          <p14:tracePt t="183281" x="2044700" y="4178300"/>
          <p14:tracePt t="183298" x="2044700" y="4146550"/>
          <p14:tracePt t="183315" x="2044700" y="4102100"/>
          <p14:tracePt t="183331" x="2044700" y="4032250"/>
          <p14:tracePt t="183349" x="1955800" y="3937000"/>
          <p14:tracePt t="183365" x="1765300" y="3873500"/>
          <p14:tracePt t="183382" x="1428750" y="3810000"/>
          <p14:tracePt t="183398" x="1047750" y="3740150"/>
          <p14:tracePt t="183414" x="787400" y="3708400"/>
          <p14:tracePt t="183432" x="679450" y="3708400"/>
          <p14:tracePt t="183450" x="641350" y="3721100"/>
          <p14:tracePt t="183466" x="609600" y="3771900"/>
          <p14:tracePt t="183485" x="558800" y="3841750"/>
          <p14:tracePt t="183499" x="533400" y="3879850"/>
          <p14:tracePt t="183515" x="533400" y="3924300"/>
          <p14:tracePt t="183531" x="539750" y="4064000"/>
          <p14:tracePt t="183551" x="660400" y="4305300"/>
          <p14:tracePt t="183552" x="717550" y="4356100"/>
          <p14:tracePt t="183566" x="812800" y="4425950"/>
          <p14:tracePt t="183582" x="1009650" y="4476750"/>
          <p14:tracePt t="183599" x="1250950" y="4451350"/>
          <p14:tracePt t="183616" x="1479550" y="4349750"/>
          <p14:tracePt t="183632" x="1695450" y="4235450"/>
          <p14:tracePt t="183649" x="1835150" y="4127500"/>
          <p14:tracePt t="183665" x="1860550" y="4089400"/>
          <p14:tracePt t="183682" x="1873250" y="4057650"/>
          <p14:tracePt t="183699" x="1885950" y="4019550"/>
          <p14:tracePt t="183715" x="1885950" y="3962400"/>
          <p14:tracePt t="183732" x="1885950" y="3867150"/>
          <p14:tracePt t="183749" x="1835150" y="3740150"/>
          <p14:tracePt t="183765" x="1708150" y="3644900"/>
          <p14:tracePt t="183781" x="1530350" y="3594100"/>
          <p14:tracePt t="183799" x="1377950" y="3594100"/>
          <p14:tracePt t="183815" x="1263650" y="3594100"/>
          <p14:tracePt t="183832" x="1206500" y="3594100"/>
          <p14:tracePt t="183849" x="1174750" y="3606800"/>
          <p14:tracePt t="183865" x="1130300" y="3632200"/>
          <p14:tracePt t="183883" x="1054100" y="3670300"/>
          <p14:tracePt t="183898" x="996950" y="3714750"/>
          <p14:tracePt t="183915" x="965200" y="3771900"/>
          <p14:tracePt t="183933" x="946150" y="3867150"/>
          <p14:tracePt t="183948" x="952500" y="3956050"/>
          <p14:tracePt t="183966" x="1003300" y="4089400"/>
          <p14:tracePt t="183983" x="1143000" y="4216400"/>
          <p14:tracePt t="183999" x="1320800" y="4279900"/>
          <p14:tracePt t="184015" x="1562100" y="4260850"/>
          <p14:tracePt t="184033" x="1905000" y="4197350"/>
          <p14:tracePt t="184050" x="2114550" y="4121150"/>
          <p14:tracePt t="184065" x="2254250" y="4070350"/>
          <p14:tracePt t="184083" x="2324100" y="4019550"/>
          <p14:tracePt t="184099" x="2343150" y="3975100"/>
          <p14:tracePt t="184116" x="2349500" y="3949700"/>
          <p14:tracePt t="184133" x="2349500" y="3892550"/>
          <p14:tracePt t="184149" x="2286000" y="3803650"/>
          <p14:tracePt t="184166" x="2190750" y="3740150"/>
          <p14:tracePt t="184169" x="2139950" y="3721100"/>
          <p14:tracePt t="184183" x="2038350" y="3695700"/>
          <p14:tracePt t="184199" x="1892300" y="3689350"/>
          <p14:tracePt t="184217" x="1784350" y="3689350"/>
          <p14:tracePt t="184233" x="1701800" y="3689350"/>
          <p14:tracePt t="184250" x="1600200" y="3714750"/>
          <p14:tracePt t="184266" x="1447800" y="3771900"/>
          <p14:tracePt t="184282" x="1314450" y="3810000"/>
          <p14:tracePt t="184299" x="1219200" y="3848100"/>
          <p14:tracePt t="184317" x="1162050" y="3892550"/>
          <p14:tracePt t="184332" x="1143000" y="3937000"/>
          <p14:tracePt t="184350" x="1123950" y="4006850"/>
          <p14:tracePt t="184366" x="1117600" y="4089400"/>
          <p14:tracePt t="184382" x="1117600" y="4146550"/>
          <p14:tracePt t="184399" x="1123950" y="4248150"/>
          <p14:tracePt t="184415" x="1238250" y="4413250"/>
          <p14:tracePt t="184417" x="1263650" y="4438650"/>
          <p14:tracePt t="184433" x="1473200" y="4565650"/>
          <p14:tracePt t="184449" x="1733550" y="4616450"/>
          <p14:tracePt t="184466" x="1981200" y="4591050"/>
          <p14:tracePt t="184482" x="2171700" y="4533900"/>
          <p14:tracePt t="184499" x="2343150" y="4445000"/>
          <p14:tracePt t="184515" x="2444750" y="4375150"/>
          <p14:tracePt t="184533" x="2470150" y="4324350"/>
          <p14:tracePt t="184550" x="2470150" y="4286250"/>
          <p14:tracePt t="184568" x="2463800" y="4203700"/>
          <p14:tracePt t="184583" x="2425700" y="4121150"/>
          <p14:tracePt t="184585" x="2400300" y="4076700"/>
          <p14:tracePt t="184600" x="2343150" y="3994150"/>
          <p14:tracePt t="184617" x="2139950" y="3860800"/>
          <p14:tracePt t="184632" x="1987550" y="3797300"/>
          <p14:tracePt t="184649" x="1816100" y="3752850"/>
          <p14:tracePt t="184666" x="1651000" y="3746500"/>
          <p14:tracePt t="184669" x="1619250" y="3746500"/>
          <p14:tracePt t="184683" x="1524000" y="3746500"/>
          <p14:tracePt t="184699" x="1466850" y="3746500"/>
          <p14:tracePt t="184717" x="1460500" y="3740150"/>
          <p14:tracePt t="185526" x="1454150" y="3740150"/>
          <p14:tracePt t="185535" x="1447800" y="3733800"/>
          <p14:tracePt t="185543" x="1454150" y="3727450"/>
          <p14:tracePt t="185554" x="1460500" y="3721100"/>
          <p14:tracePt t="185634" x="1460500" y="3714750"/>
          <p14:tracePt t="185643" x="1460500" y="3708400"/>
          <p14:tracePt t="185651" x="1460500" y="3695700"/>
          <p14:tracePt t="185669" x="1454150" y="3657600"/>
          <p14:tracePt t="185673" x="1454150" y="3644900"/>
          <p14:tracePt t="185685" x="1441450" y="3619500"/>
          <p14:tracePt t="185701" x="1422400" y="3587750"/>
          <p14:tracePt t="185718" x="1416050" y="3581400"/>
          <p14:tracePt t="186591" x="1409700" y="3575050"/>
          <p14:tracePt t="186598" x="1390650" y="3575050"/>
          <p14:tracePt t="186605" x="1358900" y="3600450"/>
          <p14:tracePt t="186619" x="1320800" y="3619500"/>
          <p14:tracePt t="186636" x="1301750" y="3625850"/>
          <p14:tracePt t="186653" x="1295400" y="3625850"/>
          <p14:tracePt t="186699" x="1289050" y="3625850"/>
          <p14:tracePt t="186707" x="1282700" y="3625850"/>
          <p14:tracePt t="186719" x="1276350" y="3625850"/>
          <p14:tracePt t="186736" x="1270000" y="3632200"/>
          <p14:tracePt t="186755" x="1250950" y="3632200"/>
          <p14:tracePt t="186768" x="1244600" y="3638550"/>
          <p14:tracePt t="186785" x="1231900" y="3638550"/>
          <p14:tracePt t="186801" x="1225550" y="3644900"/>
          <p14:tracePt t="186819" x="1219200" y="3644900"/>
          <p14:tracePt t="186835" x="1219200" y="3651250"/>
          <p14:tracePt t="186851" x="1212850" y="3657600"/>
          <p14:tracePt t="186868" x="1206500" y="3670300"/>
          <p14:tracePt t="186885" x="1200150" y="3676650"/>
          <p14:tracePt t="186901" x="1181100" y="3695700"/>
          <p14:tracePt t="186918" x="1162050" y="3702050"/>
          <p14:tracePt t="186935" x="1143000" y="3702050"/>
          <p14:tracePt t="186952" x="1130300" y="3702050"/>
          <p14:tracePt t="186968" x="1111250" y="3702050"/>
          <p14:tracePt t="186985" x="1085850" y="3702050"/>
          <p14:tracePt t="187001" x="1060450" y="3708400"/>
          <p14:tracePt t="187018" x="1047750" y="3708400"/>
          <p14:tracePt t="187035" x="1041400" y="3714750"/>
          <p14:tracePt t="187052" x="1041400" y="3727450"/>
          <p14:tracePt t="187069" x="1035050" y="3740150"/>
          <p14:tracePt t="187085" x="1035050" y="3759200"/>
          <p14:tracePt t="187102" x="1028700" y="3771900"/>
          <p14:tracePt t="187192" x="1028700" y="3778250"/>
          <p14:tracePt t="187198" x="1028700" y="3784600"/>
          <p14:tracePt t="187205" x="1028700" y="3790950"/>
          <p14:tracePt t="187218" x="1028700" y="3816350"/>
          <p14:tracePt t="187235" x="1028700" y="3854450"/>
          <p14:tracePt t="187253" x="1047750" y="3905250"/>
          <p14:tracePt t="187269" x="1073150" y="3949700"/>
          <p14:tracePt t="187285" x="1098550" y="3987800"/>
          <p14:tracePt t="187302" x="1117600" y="4019550"/>
          <p14:tracePt t="187319" x="1149350" y="4051300"/>
          <p14:tracePt t="187335" x="1219200" y="4102100"/>
          <p14:tracePt t="187352" x="1358900" y="4159250"/>
          <p14:tracePt t="187369" x="1435100" y="4171950"/>
          <p14:tracePt t="187385" x="1492250" y="4184650"/>
          <p14:tracePt t="187402" x="1524000" y="4197350"/>
          <p14:tracePt t="187418" x="1543050" y="4203700"/>
          <p14:tracePt t="187435" x="1581150" y="4203700"/>
          <p14:tracePt t="187453" x="1631950" y="4203700"/>
          <p14:tracePt t="187469" x="1720850" y="4184650"/>
          <p14:tracePt t="187485" x="1822450" y="4152900"/>
          <p14:tracePt t="187502" x="1943100" y="4114800"/>
          <p14:tracePt t="187522" x="2070100" y="4102100"/>
          <p14:tracePt t="187535" x="2127250" y="4102100"/>
          <p14:tracePt t="187552" x="2266950" y="4102100"/>
          <p14:tracePt t="187569" x="2349500" y="4089400"/>
          <p14:tracePt t="187585" x="2400300" y="4070350"/>
          <p14:tracePt t="187602" x="2463800" y="4044950"/>
          <p14:tracePt t="187619" x="2501900" y="4019550"/>
          <p14:tracePt t="187636" x="2508250" y="4006850"/>
          <p14:tracePt t="187652" x="2508250" y="3981450"/>
          <p14:tracePt t="187669" x="2489200" y="3905250"/>
          <p14:tracePt t="187685" x="2393950" y="3790950"/>
          <p14:tracePt t="187703" x="2260600" y="3689350"/>
          <p14:tracePt t="187719" x="2038350" y="3613150"/>
          <p14:tracePt t="187735" x="1803400" y="3562350"/>
          <p14:tracePt t="187752" x="1625600" y="3530600"/>
          <p14:tracePt t="187771" x="1549400" y="3511550"/>
          <p14:tracePt t="187786" x="1492250" y="3492500"/>
          <p14:tracePt t="187802" x="1390650" y="3486150"/>
          <p14:tracePt t="187820" x="1225550" y="3498850"/>
          <p14:tracePt t="187837" x="1022350" y="3562350"/>
          <p14:tracePt t="187853" x="889000" y="3625850"/>
          <p14:tracePt t="187870" x="850900" y="3683000"/>
          <p14:tracePt t="187886" x="844550" y="3740150"/>
          <p14:tracePt t="187903" x="825500" y="3810000"/>
          <p14:tracePt t="187919" x="812800" y="3886200"/>
          <p14:tracePt t="187921" x="812800" y="3892550"/>
          <p14:tracePt t="187937" x="806450" y="3937000"/>
          <p14:tracePt t="187953" x="793750" y="3981450"/>
          <p14:tracePt t="187969" x="793750" y="4019550"/>
          <p14:tracePt t="187986" x="844550" y="4121150"/>
          <p14:tracePt t="188002" x="939800" y="4210050"/>
          <p14:tracePt t="188019" x="1136650" y="4279900"/>
          <p14:tracePt t="188037" x="1460500" y="4292600"/>
          <p14:tracePt t="188055" x="1714500" y="4286250"/>
          <p14:tracePt t="188069" x="1892300" y="4254500"/>
          <p14:tracePt t="188086" x="2006600" y="4229100"/>
          <p14:tracePt t="188103" x="2051050" y="4210050"/>
          <p14:tracePt t="188119" x="2070100" y="4184650"/>
          <p14:tracePt t="188137" x="2108200" y="4127500"/>
          <p14:tracePt t="188153" x="2165350" y="4038600"/>
          <p14:tracePt t="188170" x="2209800" y="3949700"/>
          <p14:tracePt t="188189" x="2222500" y="3905250"/>
          <p14:tracePt t="188203" x="2222500" y="3886200"/>
          <p14:tracePt t="188220" x="2222500" y="3873500"/>
          <p14:tracePt t="188237" x="2222500" y="3829050"/>
          <p14:tracePt t="188253" x="2222500" y="3797300"/>
          <p14:tracePt t="188269" x="2216150" y="3771900"/>
          <p14:tracePt t="188286" x="2203450" y="3746500"/>
          <p14:tracePt t="188303" x="2171700" y="3721100"/>
          <p14:tracePt t="188319" x="2108200" y="3695700"/>
          <p14:tracePt t="188337" x="1981200" y="3689350"/>
          <p14:tracePt t="188353" x="1784350" y="3683000"/>
          <p14:tracePt t="188369" x="1631950" y="3683000"/>
          <p14:tracePt t="188386" x="1485900" y="3676650"/>
          <p14:tracePt t="188405" x="1384300" y="3695700"/>
          <p14:tracePt t="188420" x="1346200" y="3714750"/>
          <p14:tracePt t="188437" x="1314450" y="3727450"/>
          <p14:tracePt t="188453" x="1276350" y="3752850"/>
          <p14:tracePt t="188469" x="1244600" y="3771900"/>
          <p14:tracePt t="188487" x="1193800" y="3803650"/>
          <p14:tracePt t="188504" x="1168400" y="3841750"/>
          <p14:tracePt t="188521" x="1143000" y="3911600"/>
          <p14:tracePt t="188537" x="1130300" y="3968750"/>
          <p14:tracePt t="188554" x="1123950" y="4025900"/>
          <p14:tracePt t="188570" x="1123950" y="4064000"/>
          <p14:tracePt t="188587" x="1123950" y="4095750"/>
          <p14:tracePt t="188603" x="1123950" y="4121150"/>
          <p14:tracePt t="188621" x="1193800" y="4171950"/>
          <p14:tracePt t="188637" x="1320800" y="4216400"/>
          <p14:tracePt t="188653" x="1492250" y="4248150"/>
          <p14:tracePt t="188670" x="1670050" y="4260850"/>
          <p14:tracePt t="188687" x="1835150" y="4254500"/>
          <p14:tracePt t="188703" x="1943100" y="4235450"/>
          <p14:tracePt t="188721" x="2095500" y="4171950"/>
          <p14:tracePt t="188737" x="2178050" y="4140200"/>
          <p14:tracePt t="188754" x="2247900" y="4102100"/>
          <p14:tracePt t="188770" x="2273300" y="4070350"/>
          <p14:tracePt t="188787" x="2273300" y="4038600"/>
          <p14:tracePt t="188803" x="2273300" y="3962400"/>
          <p14:tracePt t="188822" x="2209800" y="3784600"/>
          <p14:tracePt t="188839" x="2070100" y="3581400"/>
          <p14:tracePt t="188855" x="1898650" y="3435350"/>
          <p14:tracePt t="188858" x="1841500" y="3397250"/>
          <p14:tracePt t="188871" x="1631950" y="3321050"/>
          <p14:tracePt t="188887" x="1352550" y="3282950"/>
          <p14:tracePt t="188889" x="1282700" y="3282950"/>
          <p14:tracePt t="188905" x="1028700" y="3282950"/>
          <p14:tracePt t="188921" x="819150" y="3333750"/>
          <p14:tracePt t="188937" x="717550" y="3403600"/>
          <p14:tracePt t="188954" x="692150" y="3454400"/>
          <p14:tracePt t="188970" x="692150" y="3467100"/>
          <p14:tracePt t="191198" x="692150" y="3473450"/>
          <p14:tracePt t="191206" x="692150" y="3486150"/>
          <p14:tracePt t="191214" x="704850" y="3517900"/>
          <p14:tracePt t="191222" x="723900" y="3556000"/>
          <p14:tracePt t="191239" x="762000" y="3632200"/>
          <p14:tracePt t="191256" x="812800" y="3695700"/>
          <p14:tracePt t="191274" x="850900" y="3721100"/>
          <p14:tracePt t="191289" x="882650" y="3746500"/>
          <p14:tracePt t="191306" x="914400" y="3797300"/>
          <p14:tracePt t="191322" x="952500" y="3867150"/>
          <p14:tracePt t="191339" x="984250" y="3968750"/>
          <p14:tracePt t="191357" x="1022350" y="4108450"/>
          <p14:tracePt t="191373" x="1054100" y="4254500"/>
          <p14:tracePt t="191389" x="1073150" y="4375150"/>
          <p14:tracePt t="191406" x="1079500" y="4425950"/>
          <p14:tracePt t="191423" x="1079500" y="4445000"/>
          <p14:tracePt t="191459" x="1079500" y="4451350"/>
          <p14:tracePt t="191480" x="1079500" y="4457700"/>
          <p14:tracePt t="191827" x="1085850" y="4457700"/>
          <p14:tracePt t="191835" x="1092200" y="4457700"/>
          <p14:tracePt t="191843" x="1117600" y="4451350"/>
          <p14:tracePt t="191858" x="1206500" y="4438650"/>
          <p14:tracePt t="191874" x="1308100" y="4438650"/>
          <p14:tracePt t="191891" x="1390650" y="4457700"/>
          <p14:tracePt t="191908" x="1485900" y="4508500"/>
          <p14:tracePt t="191925" x="1593850" y="4591050"/>
          <p14:tracePt t="191941" x="1657350" y="4641850"/>
          <p14:tracePt t="191960" x="1727200" y="4699000"/>
          <p14:tracePt t="191973" x="1778000" y="4711700"/>
          <p14:tracePt t="192007" x="1778000" y="4699000"/>
          <p14:tracePt t="192023" x="1778000" y="4673600"/>
          <p14:tracePt t="192041" x="1765300" y="4629150"/>
          <p14:tracePt t="192057" x="1727200" y="4578350"/>
          <p14:tracePt t="192074" x="1638300" y="4495800"/>
          <p14:tracePt t="192092" x="1524000" y="4419600"/>
          <p14:tracePt t="192107" x="1460500" y="4368800"/>
          <p14:tracePt t="192123" x="1377950" y="4305300"/>
          <p14:tracePt t="192125" x="1352550" y="4292600"/>
          <p14:tracePt t="192141" x="1314450" y="4267200"/>
          <p14:tracePt t="192160" x="1295400" y="4248150"/>
          <p14:tracePt t="192162" x="1295400" y="4241800"/>
          <p14:tracePt t="192174" x="1295400" y="4235450"/>
          <p14:tracePt t="192927" x="1289050" y="4235450"/>
          <p14:tracePt t="192941" x="1289050" y="4248150"/>
          <p14:tracePt t="192950" x="1301750" y="4254500"/>
          <p14:tracePt t="192960" x="1333500" y="4267200"/>
          <p14:tracePt t="192976" x="1403350" y="4267200"/>
          <p14:tracePt t="192993" x="1511300" y="4229100"/>
          <p14:tracePt t="193008" x="1600200" y="4184650"/>
          <p14:tracePt t="193025" x="1676400" y="4140200"/>
          <p14:tracePt t="193041" x="1727200" y="4114800"/>
          <p14:tracePt t="193057" x="1784350" y="4102100"/>
          <p14:tracePt t="193075" x="1835150" y="4095750"/>
          <p14:tracePt t="193091" x="1885950" y="4083050"/>
          <p14:tracePt t="193108" x="1936750" y="4038600"/>
          <p14:tracePt t="193124" x="1968500" y="4000500"/>
          <p14:tracePt t="193141" x="1981200" y="3968750"/>
          <p14:tracePt t="193159" x="1993900" y="3943350"/>
          <p14:tracePt t="193175" x="2006600" y="3917950"/>
          <p14:tracePt t="193191" x="2025650" y="3892550"/>
          <p14:tracePt t="193208" x="2057400" y="3822700"/>
          <p14:tracePt t="193225" x="2076450" y="3784600"/>
          <p14:tracePt t="193241" x="2076450" y="3759200"/>
          <p14:tracePt t="193258" x="2082800" y="3746500"/>
          <p14:tracePt t="193275" x="2082800" y="3721100"/>
          <p14:tracePt t="193291" x="2032000" y="3676650"/>
          <p14:tracePt t="193309" x="1879600" y="3625850"/>
          <p14:tracePt t="193325" x="1701800" y="3581400"/>
          <p14:tracePt t="193341" x="1479550" y="3556000"/>
          <p14:tracePt t="193358" x="1276350" y="3549650"/>
          <p14:tracePt t="193375" x="1162050" y="3549650"/>
          <p14:tracePt t="193395" x="1136650" y="3549650"/>
          <p14:tracePt t="193431" x="1136650" y="3556000"/>
          <p14:tracePt t="193443" x="1136650" y="3587750"/>
          <p14:tracePt t="193458" x="1136650" y="3625850"/>
          <p14:tracePt t="193476" x="1149350" y="3670300"/>
          <p14:tracePt t="193493" x="1200150" y="3740150"/>
          <p14:tracePt t="193509" x="1276350" y="3790950"/>
          <p14:tracePt t="193525" x="1409700" y="3841750"/>
          <p14:tracePt t="193542" x="1549400" y="3867150"/>
          <p14:tracePt t="193558" x="1695450" y="3873500"/>
          <p14:tracePt t="193575" x="1822450" y="3873500"/>
          <p14:tracePt t="193592" x="1962150" y="3873500"/>
          <p14:tracePt t="193609" x="2063750" y="3873500"/>
          <p14:tracePt t="193625" x="2159000" y="3860800"/>
          <p14:tracePt t="193642" x="2222500" y="3835400"/>
          <p14:tracePt t="193661" x="2235200" y="3816350"/>
          <p14:tracePt t="193676" x="2241550" y="3810000"/>
          <p14:tracePt t="193693" x="2241550" y="3784600"/>
          <p14:tracePt t="193710" x="2222500" y="3733800"/>
          <p14:tracePt t="193727" x="2114550" y="3644900"/>
          <p14:tracePt t="193743" x="1930400" y="3587750"/>
          <p14:tracePt t="193759" x="1676400" y="3562350"/>
          <p14:tracePt t="193775" x="1435100" y="3556000"/>
          <p14:tracePt t="193777" x="1365250" y="3568700"/>
          <p14:tracePt t="193793" x="1219200" y="3613150"/>
          <p14:tracePt t="193809" x="1136650" y="3670300"/>
          <p14:tracePt t="193825" x="1098550" y="3740150"/>
          <p14:tracePt t="193842" x="1085850" y="3816350"/>
          <p14:tracePt t="193858" x="1066800" y="3905250"/>
          <p14:tracePt t="193875" x="1066800" y="3962400"/>
          <p14:tracePt t="193894" x="1066800" y="4051300"/>
          <p14:tracePt t="193915" x="1111250" y="4133850"/>
          <p14:tracePt t="193927" x="1193800" y="4203700"/>
          <p14:tracePt t="193943" x="1352550" y="4248150"/>
          <p14:tracePt t="193959" x="1555750" y="4248150"/>
          <p14:tracePt t="193961" x="1600200" y="4241800"/>
          <p14:tracePt t="193976" x="1797050" y="4191000"/>
          <p14:tracePt t="193993" x="1930400" y="4127500"/>
          <p14:tracePt t="194009" x="2006600" y="4057650"/>
          <p14:tracePt t="194026" x="2006600" y="4000500"/>
          <p14:tracePt t="194042" x="2006600" y="3924300"/>
          <p14:tracePt t="194059" x="1974850" y="3835400"/>
          <p14:tracePt t="194078" x="1905000" y="3740150"/>
          <p14:tracePt t="194094" x="1822450" y="3702050"/>
          <p14:tracePt t="194111" x="1689100" y="3683000"/>
          <p14:tracePt t="194130" x="1485900" y="3676650"/>
          <p14:tracePt t="194143" x="1365250" y="3676650"/>
          <p14:tracePt t="194162" x="1123950" y="3752850"/>
          <p14:tracePt t="194178" x="990600" y="3822700"/>
          <p14:tracePt t="194192" x="927100" y="3892550"/>
          <p14:tracePt t="194209" x="889000" y="3975100"/>
          <p14:tracePt t="194225" x="876300" y="4083050"/>
          <p14:tracePt t="194243" x="876300" y="4191000"/>
          <p14:tracePt t="194259" x="920750" y="4292600"/>
          <p14:tracePt t="194276" x="1066800" y="4362450"/>
          <p14:tracePt t="194293" x="1308100" y="4375150"/>
          <p14:tracePt t="194309" x="1651000" y="4349750"/>
          <p14:tracePt t="194325" x="2051050" y="4235450"/>
          <p14:tracePt t="194342" x="2374900" y="4114800"/>
          <p14:tracePt t="194359" x="2552700" y="3994150"/>
          <p14:tracePt t="194376" x="2603500" y="3917950"/>
          <p14:tracePt t="194395" x="2603500" y="3803650"/>
          <p14:tracePt t="194411" x="2590800" y="3727450"/>
          <p14:tracePt t="194413" x="2578100" y="3683000"/>
          <p14:tracePt t="194427" x="2552700" y="3625850"/>
          <p14:tracePt t="194443" x="2489200" y="3562350"/>
          <p14:tracePt t="194459" x="2362200" y="3536950"/>
          <p14:tracePt t="194476" x="2203450" y="3530600"/>
          <p14:tracePt t="194493" x="1930400" y="3530600"/>
          <p14:tracePt t="194509" x="1714500" y="3530600"/>
          <p14:tracePt t="194525" x="1511300" y="3549650"/>
          <p14:tracePt t="194543" x="1365250" y="3606800"/>
          <p14:tracePt t="194559" x="1257300" y="3683000"/>
          <p14:tracePt t="194576" x="1212850" y="3816350"/>
          <p14:tracePt t="194593" x="1212850" y="3917950"/>
          <p14:tracePt t="194609" x="1212850" y="4013200"/>
          <p14:tracePt t="194626" x="1219200" y="4121150"/>
          <p14:tracePt t="194643" x="1263650" y="4197350"/>
          <p14:tracePt t="194661" x="1384300" y="4254500"/>
          <p14:tracePt t="194678" x="1549400" y="4260850"/>
          <p14:tracePt t="194693" x="1784350" y="4216400"/>
          <p14:tracePt t="194710" x="1949450" y="4191000"/>
          <p14:tracePt t="194726" x="2108200" y="4114800"/>
          <p14:tracePt t="194743" x="2216150" y="4038600"/>
          <p14:tracePt t="194759" x="2228850" y="4019550"/>
          <p14:tracePt t="194777" x="2228850" y="3975100"/>
          <p14:tracePt t="194793" x="2190750" y="3892550"/>
          <p14:tracePt t="194811" x="2082800" y="3790950"/>
          <p14:tracePt t="194830" x="1892300" y="3689350"/>
          <p14:tracePt t="194833" x="1860550" y="3683000"/>
          <p14:tracePt t="194848" x="1714500" y="3651250"/>
          <p14:tracePt t="194859" x="1549400" y="3619500"/>
          <p14:tracePt t="194876" x="1257300" y="3613150"/>
          <p14:tracePt t="194893" x="1079500" y="3663950"/>
          <p14:tracePt t="194909" x="977900" y="3746500"/>
          <p14:tracePt t="194926" x="927100" y="3848100"/>
          <p14:tracePt t="194943" x="901700" y="3962400"/>
          <p14:tracePt t="194959" x="901700" y="4070350"/>
          <p14:tracePt t="194976" x="927100" y="4171950"/>
          <p14:tracePt t="194993" x="1047750" y="4260850"/>
          <p14:tracePt t="195009" x="1301750" y="4305300"/>
          <p14:tracePt t="195027" x="1670050" y="4273550"/>
          <p14:tracePt t="195043" x="2025650" y="4140200"/>
          <p14:tracePt t="195060" x="2317750" y="3930650"/>
          <p14:tracePt t="195076" x="2400300" y="3790950"/>
          <p14:tracePt t="195093" x="2413000" y="3727450"/>
          <p14:tracePt t="195109" x="2381250" y="3644900"/>
          <p14:tracePt t="195127" x="2298700" y="3549650"/>
          <p14:tracePt t="195143" x="2146300" y="3486150"/>
          <p14:tracePt t="195161" x="1930400" y="3467100"/>
          <p14:tracePt t="195178" x="1663700" y="3492500"/>
          <p14:tracePt t="195193" x="1416050" y="3549650"/>
          <p14:tracePt t="195209" x="1200150" y="3619500"/>
          <p14:tracePt t="195226" x="1092200" y="3689350"/>
          <p14:tracePt t="195243" x="1079500" y="3733800"/>
          <p14:tracePt t="195260" x="1079500" y="3829050"/>
          <p14:tracePt t="195278" x="1130300" y="3968750"/>
          <p14:tracePt t="195295" x="1231900" y="4057650"/>
          <p14:tracePt t="195313" x="1473200" y="4102100"/>
          <p14:tracePt t="195329" x="1727200" y="4102100"/>
          <p14:tracePt t="195346" x="2019300" y="4032250"/>
          <p14:tracePt t="195360" x="2235200" y="3924300"/>
          <p14:tracePt t="195379" x="2355850" y="3841750"/>
          <p14:tracePt t="195396" x="2374900" y="3829050"/>
          <p14:tracePt t="195413" x="2368550" y="3803650"/>
          <p14:tracePt t="195430" x="2298700" y="3740150"/>
          <p14:tracePt t="195445" x="2146300" y="3683000"/>
          <p14:tracePt t="195461" x="1974850" y="3683000"/>
          <p14:tracePt t="195477" x="1784350" y="3714750"/>
          <p14:tracePt t="195494" x="1638300" y="3778250"/>
          <p14:tracePt t="195511" x="1593850" y="3829050"/>
          <p14:tracePt t="195527" x="1587500" y="3848100"/>
          <p14:tracePt t="205449" x="1593850" y="3873500"/>
          <p14:tracePt t="205455" x="1600200" y="3886200"/>
          <p14:tracePt t="205475" x="1733550" y="3994150"/>
          <p14:tracePt t="205489" x="1860550" y="4089400"/>
          <p14:tracePt t="205508" x="2019300" y="4171950"/>
          <p14:tracePt t="205521" x="2190750" y="4203700"/>
          <p14:tracePt t="205538" x="2476500" y="4222750"/>
          <p14:tracePt t="205554" x="2762250" y="4235450"/>
          <p14:tracePt t="205571" x="2990850" y="4273550"/>
          <p14:tracePt t="205589" x="3244850" y="4305300"/>
          <p14:tracePt t="205605" x="3390900" y="4368800"/>
          <p14:tracePt t="205621" x="3473450" y="4445000"/>
          <p14:tracePt t="205636" x="3511550" y="4540250"/>
          <p14:tracePt t="205653" x="3524250" y="4578350"/>
          <p14:tracePt t="205670" x="3530600" y="4584700"/>
          <p14:tracePt t="205688" x="3530600" y="4578350"/>
          <p14:tracePt t="205705" x="3530600" y="4521200"/>
          <p14:tracePt t="205721" x="3530600" y="4381500"/>
          <p14:tracePt t="205737" x="3505200" y="4248150"/>
          <p14:tracePt t="205754" x="3473450" y="4140200"/>
          <p14:tracePt t="205770" x="3441700" y="4076700"/>
          <p14:tracePt t="205788" x="3371850" y="4000500"/>
          <p14:tracePt t="205804" x="3257550" y="3924300"/>
          <p14:tracePt t="205820" x="3079750" y="3892550"/>
          <p14:tracePt t="205837" x="2908300" y="3924300"/>
          <p14:tracePt t="205853" x="2762250" y="4013200"/>
          <p14:tracePt t="205871" x="2698750" y="4146550"/>
          <p14:tracePt t="205887" x="2698750" y="4279900"/>
          <p14:tracePt t="205905" x="2794000" y="4502150"/>
          <p14:tracePt t="205921" x="2965450" y="4648200"/>
          <p14:tracePt t="205938" x="3181350" y="4699000"/>
          <p14:tracePt t="205954" x="3403600" y="4673600"/>
          <p14:tracePt t="205971" x="3530600" y="4584700"/>
          <p14:tracePt t="205987" x="3587750" y="4527550"/>
          <p14:tracePt t="206004" x="3600450" y="4495800"/>
          <p14:tracePt t="206020" x="3600450" y="4470400"/>
          <p14:tracePt t="206037" x="3581400" y="4432300"/>
          <p14:tracePt t="206054" x="3517900" y="4387850"/>
          <p14:tracePt t="206071" x="3409950" y="4375150"/>
          <p14:tracePt t="206087" x="3282950" y="4406900"/>
          <p14:tracePt t="206104" x="3187700" y="4457700"/>
          <p14:tracePt t="206121" x="3187700" y="4476750"/>
          <p14:tracePt t="206137" x="3187700" y="4495800"/>
          <p14:tracePt t="206171" x="3194050" y="4495800"/>
          <p14:tracePt t="206187" x="3219450" y="4489450"/>
          <p14:tracePt t="206204" x="3232150" y="44831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Samtalskontakt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Kurator</a:t>
            </a:r>
          </a:p>
          <a:p>
            <a:r>
              <a:rPr lang="sv-SE" dirty="0" smtClean="0"/>
              <a:t>Psykolog</a:t>
            </a:r>
          </a:p>
          <a:p>
            <a:r>
              <a:rPr lang="sv-SE" dirty="0" smtClean="0"/>
              <a:t>KBT-terapeut</a:t>
            </a:r>
            <a:endParaRPr lang="sv-SE" dirty="0"/>
          </a:p>
        </p:txBody>
      </p:sp>
      <p:pic>
        <p:nvPicPr>
          <p:cNvPr id="2050" name="Picture 2" descr="Coachingsamtal i praktiken - Coachförbund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05" y="2500183"/>
            <a:ext cx="3806826" cy="21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2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40"/>
    </mc:Choice>
    <mc:Fallback>
      <p:transition spd="slow" advTm="5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4" x="3232150" y="4476750"/>
          <p14:tracePt t="1298" x="3232150" y="4464050"/>
          <p14:tracePt t="1320" x="3232150" y="4362450"/>
          <p14:tracePt t="1336" x="3232150" y="4311650"/>
          <p14:tracePt t="1457" x="3232150" y="4305300"/>
          <p14:tracePt t="1467" x="3232150" y="4298950"/>
          <p14:tracePt t="1483" x="3232150" y="4292600"/>
          <p14:tracePt t="1492" x="3232150" y="4286250"/>
          <p14:tracePt t="1502" x="3232150" y="4273550"/>
          <p14:tracePt t="1518" x="3232150" y="4254500"/>
          <p14:tracePt t="1535" x="3213100" y="4191000"/>
          <p14:tracePt t="1551" x="3194050" y="4146550"/>
          <p14:tracePt t="1568" x="3162300" y="4070350"/>
          <p14:tracePt t="1586" x="3105150" y="3962400"/>
          <p14:tracePt t="1601" x="3060700" y="3879850"/>
          <p14:tracePt t="1618" x="2997200" y="3752850"/>
          <p14:tracePt t="1635" x="2940050" y="3581400"/>
          <p14:tracePt t="1653" x="2876550" y="3340100"/>
          <p14:tracePt t="1668" x="2838450" y="3143250"/>
          <p14:tracePt t="1691" x="2736850" y="2698750"/>
          <p14:tracePt t="1695" x="2724150" y="2641600"/>
          <p14:tracePt t="1703" x="2698750" y="2552700"/>
          <p14:tracePt t="1710" x="2673350" y="2489200"/>
          <p14:tracePt t="1718" x="2660650" y="2444750"/>
          <p14:tracePt t="1735" x="2647950" y="2400300"/>
          <p14:tracePt t="1752" x="2647950" y="2393950"/>
          <p14:tracePt t="2043" x="2641600" y="2393950"/>
          <p14:tracePt t="2063" x="2641600" y="2387600"/>
          <p14:tracePt t="2076" x="2641600" y="2381250"/>
          <p14:tracePt t="2083" x="2628900" y="2368550"/>
          <p14:tracePt t="2093" x="2609850" y="2349500"/>
          <p14:tracePt t="2102" x="2584450" y="2330450"/>
          <p14:tracePt t="2120" x="2559050" y="2317750"/>
          <p14:tracePt t="2138" x="2520950" y="2292350"/>
          <p14:tracePt t="2154" x="2508250" y="2286000"/>
          <p14:tracePt t="2171" x="2495550" y="2266950"/>
          <p14:tracePt t="2189" x="2482850" y="2235200"/>
          <p14:tracePt t="2203" x="2457450" y="2209800"/>
          <p14:tracePt t="2210" x="2444750" y="2190750"/>
          <p14:tracePt t="2222" x="2432050" y="2171700"/>
          <p14:tracePt t="2236" x="2425700" y="2165350"/>
          <p14:tracePt t="2270" x="2425700" y="2171700"/>
          <p14:tracePt t="2286" x="2444750" y="2216150"/>
          <p14:tracePt t="2302" x="2520950" y="2292350"/>
          <p14:tracePt t="2318" x="2711450" y="2400300"/>
          <p14:tracePt t="2335" x="3079750" y="2533650"/>
          <p14:tracePt t="2352" x="3536950" y="2667000"/>
          <p14:tracePt t="2369" x="4038600" y="2781300"/>
          <p14:tracePt t="2385" x="4343400" y="2768600"/>
          <p14:tracePt t="2402" x="4578350" y="2711450"/>
          <p14:tracePt t="2423" x="4705350" y="2679700"/>
          <p14:tracePt t="2439" x="4845050" y="2622550"/>
          <p14:tracePt t="2455" x="4965700" y="2578100"/>
          <p14:tracePt t="2471" x="5086350" y="2514600"/>
          <p14:tracePt t="2488" x="5175250" y="2451100"/>
          <p14:tracePt t="2503" x="5245100" y="2393950"/>
          <p14:tracePt t="2519" x="5327650" y="2305050"/>
          <p14:tracePt t="2536" x="5384800" y="2222500"/>
          <p14:tracePt t="2553" x="5410200" y="2165350"/>
          <p14:tracePt t="2570" x="5416550" y="2146300"/>
          <p14:tracePt t="3052" x="5397500" y="2146300"/>
          <p14:tracePt t="3060" x="5359400" y="2146300"/>
          <p14:tracePt t="3070" x="5149850" y="2184400"/>
          <p14:tracePt t="3088" x="4813300" y="2235200"/>
          <p14:tracePt t="3104" x="4362450" y="2298700"/>
          <p14:tracePt t="3120" x="4051300" y="2362200"/>
          <p14:tracePt t="3138" x="3911600" y="2387600"/>
          <p14:tracePt t="3155" x="3879850" y="2387600"/>
          <p14:tracePt t="3171" x="3867150" y="2387600"/>
          <p14:tracePt t="3187" x="3835400" y="2387600"/>
          <p14:tracePt t="3203" x="3778250" y="2368550"/>
          <p14:tracePt t="3209" x="3752850" y="2355850"/>
          <p14:tracePt t="3220" x="3721100" y="2336800"/>
          <p14:tracePt t="3238" x="3695700" y="2317750"/>
          <p14:tracePt t="3289" x="3695700" y="2324100"/>
          <p14:tracePt t="3995" x="3683000" y="2317750"/>
          <p14:tracePt t="4004" x="3676650" y="2311400"/>
          <p14:tracePt t="4015" x="3657600" y="2311400"/>
          <p14:tracePt t="4022" x="3644900" y="2311400"/>
          <p14:tracePt t="4038" x="3625850" y="2324100"/>
          <p14:tracePt t="4054" x="3600450" y="2330450"/>
          <p14:tracePt t="4070" x="3549650" y="2336800"/>
          <p14:tracePt t="4092" x="3397250" y="2336800"/>
          <p14:tracePt t="4106" x="3257550" y="2336800"/>
          <p14:tracePt t="4123" x="3136900" y="2336800"/>
          <p14:tracePt t="4139" x="3022600" y="2330450"/>
          <p14:tracePt t="4156" x="2927350" y="2324100"/>
          <p14:tracePt t="4173" x="2825750" y="2324100"/>
          <p14:tracePt t="4175" x="2806700" y="2324100"/>
          <p14:tracePt t="4190" x="2667000" y="2324100"/>
          <p14:tracePt t="4204" x="2552700" y="2324100"/>
          <p14:tracePt t="4206" x="2533650" y="2324100"/>
          <p14:tracePt t="4222" x="2413000" y="2324100"/>
          <p14:tracePt t="4238" x="2362200" y="2330450"/>
          <p14:tracePt t="4254" x="2330450" y="2330450"/>
          <p14:tracePt t="4271" x="2311400" y="2330450"/>
          <p14:tracePt t="4288" x="2273300" y="2317750"/>
          <p14:tracePt t="4304" x="2228850" y="2286000"/>
          <p14:tracePt t="4322" x="2178050" y="2260600"/>
          <p14:tracePt t="4338" x="2159000" y="2247900"/>
          <p14:tracePt t="4354" x="2127250" y="2241550"/>
          <p14:tracePt t="4371" x="2082800" y="2241550"/>
          <p14:tracePt t="4388" x="2025650" y="2260600"/>
          <p14:tracePt t="4404" x="1974850" y="2273300"/>
          <p14:tracePt t="4406" x="1962150" y="2273300"/>
          <p14:tracePt t="4422" x="1930400" y="2286000"/>
          <p14:tracePt t="4438" x="1917700" y="2286000"/>
          <p14:tracePt t="4454" x="1911350" y="2286000"/>
          <p14:tracePt t="4471" x="1905000" y="2286000"/>
          <p14:tracePt t="4488" x="1885950" y="2286000"/>
          <p14:tracePt t="4506" x="1854200" y="2286000"/>
          <p14:tracePt t="4521" x="1828800" y="2286000"/>
          <p14:tracePt t="4538" x="1822450" y="2286000"/>
          <p14:tracePt t="5035" x="1822450" y="2279650"/>
          <p14:tracePt t="5043" x="1822450" y="2247900"/>
          <p14:tracePt t="5057" x="1816100" y="2203450"/>
          <p14:tracePt t="5072" x="1797050" y="2159000"/>
          <p14:tracePt t="5075" x="1790700" y="2152650"/>
          <p14:tracePt t="5092" x="1765300" y="2127250"/>
          <p14:tracePt t="5107" x="1733550" y="2101850"/>
          <p14:tracePt t="5122" x="1701800" y="2082800"/>
          <p14:tracePt t="5138" x="1676400" y="2070100"/>
          <p14:tracePt t="5155" x="1657350" y="2063750"/>
          <p14:tracePt t="5172" x="1651000" y="2063750"/>
          <p14:tracePt t="5706" x="1651000" y="2057400"/>
          <p14:tracePt t="5763" x="1651000" y="2070100"/>
          <p14:tracePt t="5771" x="1651000" y="2108200"/>
          <p14:tracePt t="5778" x="1676400" y="2197100"/>
          <p14:tracePt t="5791" x="1720850" y="2362200"/>
          <p14:tracePt t="5806" x="1809750" y="2603500"/>
          <p14:tracePt t="5823" x="1917700" y="2794000"/>
          <p14:tracePt t="5839" x="2025650" y="2952750"/>
          <p14:tracePt t="5860" x="2171700" y="3155950"/>
          <p14:tracePt t="5876" x="2286000" y="3282950"/>
          <p14:tracePt t="5880" x="2292350" y="3289300"/>
          <p14:tracePt t="5890" x="2343150" y="3321050"/>
          <p14:tracePt t="5906" x="2368550" y="3321050"/>
          <p14:tracePt t="5923" x="2393950" y="3314700"/>
          <p14:tracePt t="5940" x="2413000" y="3289300"/>
          <p14:tracePt t="5956" x="2432050" y="3263900"/>
          <p14:tracePt t="5958" x="2432050" y="3251200"/>
          <p14:tracePt t="5975" x="2463800" y="3213100"/>
          <p14:tracePt t="5990" x="2476500" y="3187700"/>
          <p14:tracePt t="6006" x="2476500" y="3181350"/>
          <p14:tracePt t="6023" x="2476500" y="3168650"/>
          <p14:tracePt t="6040" x="2444750" y="3143250"/>
          <p14:tracePt t="6057" x="2343150" y="3124200"/>
          <p14:tracePt t="6057" x="2311400" y="3117850"/>
          <p14:tracePt t="6074" x="2120900" y="3111500"/>
          <p14:tracePt t="6091" x="1885950" y="3105150"/>
          <p14:tracePt t="6106" x="1708150" y="3079750"/>
          <p14:tracePt t="6123" x="1574800" y="3067050"/>
          <p14:tracePt t="6139" x="1504950" y="3067050"/>
          <p14:tracePt t="6159" x="1460500" y="3060700"/>
          <p14:tracePt t="6174" x="1454150" y="3054350"/>
          <p14:tracePt t="6191" x="1447800" y="3048000"/>
          <p14:tracePt t="6208" x="1441450" y="3041650"/>
          <p14:tracePt t="6217" x="1435100" y="3028950"/>
          <p14:tracePt t="6222" x="1435100" y="3022600"/>
          <p14:tracePt t="6239" x="1422400" y="3009900"/>
          <p14:tracePt t="6256" x="1422400" y="2997200"/>
          <p14:tracePt t="6274" x="1409700" y="2978150"/>
          <p14:tracePt t="6290" x="1409700" y="2959100"/>
          <p14:tracePt t="6307" x="1409700" y="2921000"/>
          <p14:tracePt t="6323" x="1409700" y="2844800"/>
          <p14:tracePt t="6339" x="1416050" y="2768600"/>
          <p14:tracePt t="6356" x="1454150" y="2654300"/>
          <p14:tracePt t="6375" x="1498600" y="2533650"/>
          <p14:tracePt t="6395" x="1524000" y="2432050"/>
          <p14:tracePt t="6407" x="1530350" y="2406650"/>
          <p14:tracePt t="6424" x="1536700" y="2387600"/>
          <p14:tracePt t="6441" x="1536700" y="2381250"/>
          <p14:tracePt t="6738" x="1536700" y="2387600"/>
          <p14:tracePt t="6744" x="1536700" y="2393950"/>
          <p14:tracePt t="7088" x="1536700" y="2400300"/>
          <p14:tracePt t="7095" x="1536700" y="2406650"/>
          <p14:tracePt t="7111" x="1504950" y="2451100"/>
          <p14:tracePt t="7130" x="1428750" y="2514600"/>
          <p14:tracePt t="7141" x="1320800" y="2578100"/>
          <p14:tracePt t="7158" x="1162050" y="2660650"/>
          <p14:tracePt t="7174" x="946150" y="2743200"/>
          <p14:tracePt t="7191" x="800100" y="2825750"/>
          <p14:tracePt t="7208" x="615950" y="2914650"/>
          <p14:tracePt t="7211" x="571500" y="2940050"/>
          <p14:tracePt t="7225" x="463550" y="3003550"/>
          <p14:tracePt t="7243" x="361950" y="3060700"/>
          <p14:tracePt t="7258" x="323850" y="3086100"/>
          <p14:tracePt t="7274" x="304800" y="3105150"/>
          <p14:tracePt t="7291" x="279400" y="3124200"/>
          <p14:tracePt t="7310" x="260350" y="3136900"/>
          <p14:tracePt t="7325" x="254000" y="3143250"/>
          <p14:tracePt t="7341" x="247650" y="3155950"/>
          <p14:tracePt t="7358" x="247650" y="3168650"/>
          <p14:tracePt t="7374" x="266700" y="3238500"/>
          <p14:tracePt t="7390" x="387350" y="3340100"/>
          <p14:tracePt t="7408" x="546100" y="3441700"/>
          <p14:tracePt t="7426" x="793750" y="3556000"/>
          <p14:tracePt t="7442" x="971550" y="3613150"/>
          <p14:tracePt t="7457" x="1130300" y="3657600"/>
          <p14:tracePt t="7474" x="1244600" y="3663950"/>
          <p14:tracePt t="7490" x="1327150" y="3670300"/>
          <p14:tracePt t="7507" x="1397000" y="3676650"/>
          <p14:tracePt t="7524" x="1447800" y="3676650"/>
          <p14:tracePt t="7540" x="1466850" y="3657600"/>
          <p14:tracePt t="7557" x="1473200" y="3644900"/>
          <p14:tracePt t="7574" x="1473200" y="3625850"/>
          <p14:tracePt t="7593" x="1479550" y="3587750"/>
          <p14:tracePt t="7608" x="1479550" y="3562350"/>
          <p14:tracePt t="7631" x="1479550" y="3549650"/>
          <p14:tracePt t="7642" x="1479550" y="3543300"/>
          <p14:tracePt t="7659" x="1479550" y="3530600"/>
          <p14:tracePt t="7675" x="1473200" y="3511550"/>
          <p14:tracePt t="7692" x="1466850" y="3486150"/>
          <p14:tracePt t="7708" x="1441450" y="3454400"/>
          <p14:tracePt t="7713" x="1428750" y="3435350"/>
          <p14:tracePt t="7724" x="1416050" y="3416300"/>
          <p14:tracePt t="7741" x="1390650" y="3371850"/>
          <p14:tracePt t="7757" x="1371600" y="3346450"/>
          <p14:tracePt t="7775" x="1365250" y="3327400"/>
          <p14:tracePt t="7807" x="1365250" y="3321050"/>
          <p14:tracePt t="7830" x="1365250" y="3314700"/>
          <p14:tracePt t="7850" x="1358900" y="3308350"/>
          <p14:tracePt t="7862" x="1358900" y="3295650"/>
          <p14:tracePt t="7875" x="1346200" y="3276600"/>
          <p14:tracePt t="7892" x="1320800" y="3238500"/>
          <p14:tracePt t="7908" x="1289050" y="3194050"/>
          <p14:tracePt t="7925" x="1263650" y="3117850"/>
          <p14:tracePt t="7941" x="1263650" y="3092450"/>
          <p14:tracePt t="7958" x="1263650" y="3086100"/>
          <p14:tracePt t="8513" x="1263650" y="3079750"/>
          <p14:tracePt t="8522" x="1263650" y="3073400"/>
          <p14:tracePt t="8625" x="1263650" y="3079750"/>
          <p14:tracePt t="8750" x="1263650" y="3073400"/>
          <p14:tracePt t="8781" x="1263650" y="3067050"/>
          <p14:tracePt t="13461" x="1263650" y="3060700"/>
          <p14:tracePt t="13473" x="1250950" y="3054350"/>
          <p14:tracePt t="13483" x="1250950" y="3041650"/>
          <p14:tracePt t="13499" x="1250950" y="2971800"/>
          <p14:tracePt t="13514" x="1276350" y="2927350"/>
          <p14:tracePt t="13530" x="1327150" y="2882900"/>
          <p14:tracePt t="13547" x="1377950" y="2851150"/>
          <p14:tracePt t="13563" x="1384300" y="2851150"/>
          <p14:tracePt t="13580" x="1384300" y="2876550"/>
          <p14:tracePt t="13597" x="1384300" y="2978150"/>
          <p14:tracePt t="13613" x="1384300" y="3028950"/>
          <p14:tracePt t="13630" x="1384300" y="3054350"/>
          <p14:tracePt t="13663" x="1384300" y="3035300"/>
          <p14:tracePt t="13682" x="1384300" y="3003550"/>
          <p14:tracePt t="13697" x="1390650" y="2984500"/>
          <p14:tracePt t="13830" x="1390650" y="2978150"/>
          <p14:tracePt t="13834" x="1390650" y="2971800"/>
          <p14:tracePt t="13847" x="1390650" y="2965450"/>
          <p14:tracePt t="13864" x="1390650" y="2921000"/>
          <p14:tracePt t="13881" x="1403350" y="2857500"/>
          <p14:tracePt t="13898" x="1422400" y="2787650"/>
          <p14:tracePt t="13914" x="1441450" y="2736850"/>
          <p14:tracePt t="13931" x="1447800" y="2711450"/>
          <p14:tracePt t="13947" x="1447800" y="2692400"/>
          <p14:tracePt t="13964" x="1447800" y="2667000"/>
          <p14:tracePt t="13981" x="1447800" y="2622550"/>
          <p14:tracePt t="13999" x="1447800" y="2565400"/>
          <p14:tracePt t="14020" x="1447800" y="2495550"/>
          <p14:tracePt t="14031" x="1447800" y="2470150"/>
          <p14:tracePt t="14047" x="1447800" y="2438400"/>
          <p14:tracePt t="14067" x="1447800" y="2419350"/>
          <p14:tracePt t="14395" x="1447800" y="2413000"/>
          <p14:tracePt t="14415" x="1447800" y="2406650"/>
          <p14:tracePt t="14427" x="1447800" y="2393950"/>
          <p14:tracePt t="14435" x="1447800" y="2374900"/>
          <p14:tracePt t="14448" x="1454150" y="2336800"/>
          <p14:tracePt t="14466" x="1485900" y="2209800"/>
          <p14:tracePt t="14482" x="1536700" y="2032000"/>
          <p14:tracePt t="14498" x="1600200" y="1860550"/>
          <p14:tracePt t="14515" x="1638300" y="1771650"/>
          <p14:tracePt t="14532" x="1663700" y="1746250"/>
          <p14:tracePt t="14586" x="1663700" y="1739900"/>
          <p14:tracePt t="14598" x="1663700" y="1733550"/>
          <p14:tracePt t="14602" x="1663700" y="1720850"/>
          <p14:tracePt t="14615" x="1663700" y="1695450"/>
          <p14:tracePt t="14632" x="1663700" y="1670050"/>
          <p14:tracePt t="14664" x="1644650" y="1670050"/>
          <p14:tracePt t="14681" x="1587500" y="1701800"/>
          <p14:tracePt t="14698" x="1543050" y="1720850"/>
          <p14:tracePt t="14716" x="1524000" y="1720850"/>
          <p14:tracePt t="14718" x="1504950" y="1720850"/>
          <p14:tracePt t="14732" x="1466850" y="1720850"/>
          <p14:tracePt t="14748" x="1403350" y="1720850"/>
          <p14:tracePt t="14765" x="1339850" y="1720850"/>
          <p14:tracePt t="14782" x="1314450" y="1714500"/>
          <p14:tracePt t="14799" x="1301750" y="1714500"/>
          <p14:tracePt t="14815" x="1289050" y="1701800"/>
          <p14:tracePt t="14832" x="1282700" y="1689100"/>
          <p14:tracePt t="14850" x="1263650" y="1657350"/>
          <p14:tracePt t="14866" x="1257300" y="1651000"/>
          <p14:tracePt t="14914" x="1276350" y="1670050"/>
          <p14:tracePt t="14920" x="1289050" y="1670050"/>
          <p14:tracePt t="14932" x="1365250" y="1708150"/>
          <p14:tracePt t="14948" x="1524000" y="1746250"/>
          <p14:tracePt t="14967" x="1822450" y="1752600"/>
          <p14:tracePt t="14984" x="2070100" y="1758950"/>
          <p14:tracePt t="15004" x="2463800" y="1758950"/>
          <p14:tracePt t="15014" x="2749550" y="1752600"/>
          <p14:tracePt t="15031" x="3136900" y="1752600"/>
          <p14:tracePt t="15048" x="3606800" y="1752600"/>
          <p14:tracePt t="15065" x="4159250" y="1758950"/>
          <p14:tracePt t="15082" x="4502150" y="1758950"/>
          <p14:tracePt t="15098" x="4781550" y="1752600"/>
          <p14:tracePt t="15115" x="5029200" y="1689100"/>
          <p14:tracePt t="15131" x="5226050" y="1606550"/>
          <p14:tracePt t="15148" x="5372100" y="1543050"/>
          <p14:tracePt t="15166" x="5480050" y="1504950"/>
          <p14:tracePt t="15182" x="5511800" y="1504950"/>
          <p14:tracePt t="15198" x="5524500" y="1504950"/>
          <p14:tracePt t="15215" x="5543550" y="1511300"/>
          <p14:tracePt t="15231" x="5568950" y="1524000"/>
          <p14:tracePt t="15248" x="5581650" y="1530350"/>
          <p14:tracePt t="15265" x="5594350" y="1530350"/>
          <p14:tracePt t="15286" x="5600700" y="1530350"/>
          <p14:tracePt t="15303" x="5600700" y="1524000"/>
          <p14:tracePt t="15352" x="5600700" y="1517650"/>
          <p14:tracePt t="15368" x="5600700" y="1511300"/>
          <p14:tracePt t="15380" x="5594350" y="1511300"/>
          <p14:tracePt t="15392" x="5581650" y="1504950"/>
          <p14:tracePt t="15398" x="5575300" y="1504950"/>
          <p14:tracePt t="15415" x="5556250" y="1504950"/>
          <p14:tracePt t="15449" x="5543550" y="1524000"/>
          <p14:tracePt t="15466" x="5530850" y="1536700"/>
          <p14:tracePt t="15483" x="5505450" y="1555750"/>
          <p14:tracePt t="15499" x="5480050" y="1574800"/>
          <p14:tracePt t="15516" x="5441950" y="1600200"/>
          <p14:tracePt t="15532" x="5397500" y="1631950"/>
          <p14:tracePt t="15549" x="5334000" y="1682750"/>
          <p14:tracePt t="15565" x="5289550" y="1727200"/>
          <p14:tracePt t="15583" x="5264150" y="1758950"/>
          <p14:tracePt t="15599" x="5245100" y="1778000"/>
          <p14:tracePt t="15615" x="5232400" y="1784350"/>
          <p14:tracePt t="15632" x="5200650" y="1797050"/>
          <p14:tracePt t="15650" x="5111750" y="1860550"/>
          <p14:tracePt t="15666" x="5073650" y="1898650"/>
          <p14:tracePt t="15684" x="5041900" y="1936750"/>
          <p14:tracePt t="15700" x="5022850" y="1949450"/>
          <p14:tracePt t="15703" x="5016500" y="1949450"/>
          <p14:tracePt t="15724" x="5010150" y="1949450"/>
          <p14:tracePt t="15739" x="5010150" y="1943100"/>
          <p14:tracePt t="15751" x="5003800" y="1930400"/>
          <p14:tracePt t="15766" x="5003800" y="1911350"/>
          <p14:tracePt t="15826" x="5003800" y="1917700"/>
          <p14:tracePt t="15841" x="5003800" y="1924050"/>
          <p14:tracePt t="15850" x="5003800" y="1930400"/>
          <p14:tracePt t="15877" x="5003800" y="1936750"/>
          <p14:tracePt t="15962" x="5003800" y="1943100"/>
          <p14:tracePt t="16009" x="5003800" y="1949450"/>
          <p14:tracePt t="16032" x="4997450" y="1949450"/>
          <p14:tracePt t="16054" x="4984750" y="1949450"/>
          <p14:tracePt t="16062" x="4972050" y="1955800"/>
          <p14:tracePt t="16083" x="4953000" y="1955800"/>
          <p14:tracePt t="16099" x="4940300" y="1955800"/>
          <p14:tracePt t="16116" x="4927600" y="1955800"/>
          <p14:tracePt t="16132" x="4914900" y="1955800"/>
          <p14:tracePt t="16150" x="4895850" y="1955800"/>
          <p14:tracePt t="16166" x="4876800" y="1943100"/>
          <p14:tracePt t="16183" x="4857750" y="1924050"/>
          <p14:tracePt t="16200" x="4845050" y="1917700"/>
          <p14:tracePt t="16203" x="4838700" y="1917700"/>
          <p14:tracePt t="16216" x="4826000" y="1905000"/>
          <p14:tracePt t="16234" x="4813300" y="1905000"/>
          <p14:tracePt t="16250" x="4800600" y="1905000"/>
          <p14:tracePt t="16267" x="4787900" y="1898650"/>
          <p14:tracePt t="16282" x="4768850" y="1898650"/>
          <p14:tracePt t="16299" x="4749800" y="1892300"/>
          <p14:tracePt t="16316" x="4730750" y="1885950"/>
          <p14:tracePt t="16334" x="4711700" y="1879600"/>
          <p14:tracePt t="16350" x="4705350" y="1879600"/>
          <p14:tracePt t="16366" x="4686300" y="1879600"/>
          <p14:tracePt t="16382" x="4673600" y="1879600"/>
          <p14:tracePt t="16400" x="4660900" y="1885950"/>
          <p14:tracePt t="16416" x="4654550" y="1892300"/>
          <p14:tracePt t="16434" x="4635500" y="1905000"/>
          <p14:tracePt t="16450" x="4610100" y="1930400"/>
          <p14:tracePt t="16466" x="4565650" y="1974850"/>
          <p14:tracePt t="16482" x="4533900" y="1987550"/>
          <p14:tracePt t="16500" x="4521200" y="1993900"/>
          <p14:tracePt t="16533" x="4514850" y="1993900"/>
          <p14:tracePt t="16643" x="4514850" y="2000250"/>
          <p14:tracePt t="24054" x="4514850" y="2006600"/>
          <p14:tracePt t="24080" x="4508500" y="2006600"/>
          <p14:tracePt t="24096" x="4508500" y="2012950"/>
          <p14:tracePt t="24265" x="4508500" y="2006600"/>
          <p14:tracePt t="24270" x="4508500" y="2000250"/>
          <p14:tracePt t="24618" x="4502150" y="2000250"/>
          <p14:tracePt t="24623" x="4483100" y="2012950"/>
          <p14:tracePt t="24626" x="4483100" y="2019300"/>
          <p14:tracePt t="24642" x="4425950" y="2063750"/>
          <p14:tracePt t="24658" x="4362450" y="2108200"/>
          <p14:tracePt t="24674" x="4279900" y="2152650"/>
          <p14:tracePt t="24691" x="4229100" y="2203450"/>
          <p14:tracePt t="24708" x="4171950" y="2260600"/>
          <p14:tracePt t="24711" x="4165600" y="2279650"/>
          <p14:tracePt t="24726" x="4152900" y="2311400"/>
          <p14:tracePt t="24742" x="4146550" y="2324100"/>
          <p14:tracePt t="24758" x="4146550" y="2330450"/>
          <p14:tracePt t="24774" x="4146550" y="2343150"/>
          <p14:tracePt t="24792" x="4146550" y="2374900"/>
          <p14:tracePt t="24808" x="4140200" y="2425700"/>
          <p14:tracePt t="24811" x="4140200" y="2432050"/>
          <p14:tracePt t="24826" x="4140200" y="2482850"/>
          <p14:tracePt t="24842" x="4140200" y="2514600"/>
          <p14:tracePt t="24858" x="4140200" y="2533650"/>
          <p14:tracePt t="24875" x="4140200" y="2559050"/>
          <p14:tracePt t="24891" x="4140200" y="2597150"/>
          <p14:tracePt t="24909" x="4140200" y="2622550"/>
          <p14:tracePt t="24925" x="4140200" y="2628900"/>
          <p14:tracePt t="24958" x="4140200" y="2635250"/>
          <p14:tracePt t="24975" x="4140200" y="2641600"/>
          <p14:tracePt t="24998" x="4140200" y="2647950"/>
          <p14:tracePt t="25100" x="4140200" y="2641600"/>
          <p14:tracePt t="25114" x="4140200" y="2635250"/>
          <p14:tracePt t="25120" x="4140200" y="2628900"/>
          <p14:tracePt t="25131" x="4140200" y="2622550"/>
          <p14:tracePt t="25501" x="4140200" y="2616200"/>
          <p14:tracePt t="25505" x="4140200" y="2609850"/>
          <p14:tracePt t="25510" x="4133850" y="2603500"/>
          <p14:tracePt t="25525" x="4057650" y="2533650"/>
          <p14:tracePt t="25543" x="3892550" y="2501900"/>
          <p14:tracePt t="25559" x="3568700" y="2501900"/>
          <p14:tracePt t="25575" x="3117850" y="2501900"/>
          <p14:tracePt t="25595" x="2286000" y="2590800"/>
          <p14:tracePt t="25610" x="1574800" y="2686050"/>
          <p14:tracePt t="25627" x="1168400" y="2768600"/>
          <p14:tracePt t="25644" x="990600" y="2819400"/>
          <p14:tracePt t="25662" x="933450" y="2832100"/>
          <p14:tracePt t="25678" x="908050" y="2832100"/>
          <p14:tracePt t="25695" x="869950" y="2844800"/>
          <p14:tracePt t="25710" x="806450" y="2851150"/>
          <p14:tracePt t="25718" x="762000" y="2863850"/>
          <p14:tracePt t="25726" x="723900" y="2876550"/>
          <p14:tracePt t="25743" x="673100" y="2895600"/>
          <p14:tracePt t="25759" x="660400" y="2895600"/>
          <p14:tracePt t="25777" x="647700" y="2895600"/>
          <p14:tracePt t="25796" x="628650" y="2895600"/>
          <p14:tracePt t="25810" x="590550" y="2895600"/>
          <p14:tracePt t="25826" x="546100" y="2914650"/>
          <p14:tracePt t="25842" x="520700" y="2933700"/>
          <p14:tracePt t="25859" x="514350" y="2952750"/>
          <p14:tracePt t="25876" x="514350" y="2990850"/>
          <p14:tracePt t="25894" x="590550" y="3149600"/>
          <p14:tracePt t="25909" x="736600" y="3308350"/>
          <p14:tracePt t="25926" x="914400" y="3454400"/>
          <p14:tracePt t="25942" x="1155700" y="3543300"/>
          <p14:tracePt t="25959" x="1371600" y="3568700"/>
          <p14:tracePt t="25976" x="1568450" y="3568700"/>
          <p14:tracePt t="25993" x="1778000" y="3536950"/>
          <p14:tracePt t="26010" x="1866900" y="3536950"/>
          <p14:tracePt t="26026" x="1949450" y="3536950"/>
          <p14:tracePt t="26043" x="2038350" y="3530600"/>
          <p14:tracePt t="26060" x="2108200" y="3498850"/>
          <p14:tracePt t="26076" x="2178050" y="3429000"/>
          <p14:tracePt t="26077" x="2203450" y="3403600"/>
          <p14:tracePt t="26093" x="2235200" y="3340100"/>
          <p14:tracePt t="26109" x="2254250" y="3302000"/>
          <p14:tracePt t="26126" x="2266950" y="3282950"/>
          <p14:tracePt t="26143" x="2266950" y="3263900"/>
          <p14:tracePt t="26159" x="2260600" y="3225800"/>
          <p14:tracePt t="26176" x="2216150" y="3136900"/>
          <p14:tracePt t="26193" x="2127250" y="3035300"/>
          <p14:tracePt t="26210" x="2000250" y="2952750"/>
          <p14:tracePt t="26227" x="1854200" y="2908300"/>
          <p14:tracePt t="26242" x="1765300" y="2908300"/>
          <p14:tracePt t="26259" x="1727200" y="2908300"/>
          <p14:tracePt t="26276" x="1714500" y="2908300"/>
          <p14:tracePt t="26294" x="1708150" y="2908300"/>
          <p14:tracePt t="26310" x="1663700" y="2921000"/>
          <p14:tracePt t="26326" x="1625600" y="2933700"/>
          <p14:tracePt t="26343" x="1562100" y="2959100"/>
          <p14:tracePt t="26359" x="1504950" y="2978150"/>
          <p14:tracePt t="26376" x="1460500" y="2997200"/>
          <p14:tracePt t="26394" x="1416050" y="3016250"/>
          <p14:tracePt t="26410" x="1365250" y="3041650"/>
          <p14:tracePt t="26426" x="1333500" y="3086100"/>
          <p14:tracePt t="26443" x="1314450" y="3149600"/>
          <p14:tracePt t="26459" x="1314450" y="3238500"/>
          <p14:tracePt t="26477" x="1327150" y="3352800"/>
          <p14:tracePt t="26493" x="1397000" y="3460750"/>
          <p14:tracePt t="26509" x="1511300" y="3505200"/>
          <p14:tracePt t="26526" x="1651000" y="3517900"/>
          <p14:tracePt t="26543" x="1835150" y="3511550"/>
          <p14:tracePt t="26560" x="2019300" y="3454400"/>
          <p14:tracePt t="26576" x="2133600" y="3409950"/>
          <p14:tracePt t="26595" x="2203450" y="3365500"/>
          <p14:tracePt t="26609" x="2241550" y="3321050"/>
          <p14:tracePt t="26626" x="2279650" y="3244850"/>
          <p14:tracePt t="26643" x="2324100" y="3162300"/>
          <p14:tracePt t="26660" x="2349500" y="3098800"/>
          <p14:tracePt t="26676" x="2362200" y="3022600"/>
          <p14:tracePt t="26693" x="2343150" y="2927350"/>
          <p14:tracePt t="26710" x="2260600" y="2832100"/>
          <p14:tracePt t="26713" x="2241550" y="2819400"/>
          <p14:tracePt t="26727" x="2127250" y="2774950"/>
          <p14:tracePt t="26743" x="2019300" y="2749550"/>
          <p14:tracePt t="26759" x="1879600" y="2743200"/>
          <p14:tracePt t="26776" x="1746250" y="2743200"/>
          <p14:tracePt t="26800" x="1524000" y="2774950"/>
          <p14:tracePt t="26803" x="1504950" y="2781300"/>
          <p14:tracePt t="26811" x="1441450" y="2806700"/>
          <p14:tracePt t="26827" x="1358900" y="2832100"/>
          <p14:tracePt t="26845" x="1320800" y="2851150"/>
          <p14:tracePt t="26863" x="1289050" y="2876550"/>
          <p14:tracePt t="26878" x="1250950" y="2901950"/>
          <p14:tracePt t="26895" x="1219200" y="2927350"/>
          <p14:tracePt t="26911" x="1200150" y="2946400"/>
          <p14:tracePt t="26928" x="1200150" y="2959100"/>
          <p14:tracePt t="26946" x="1200150" y="2990850"/>
          <p14:tracePt t="26960" x="1206500" y="3016250"/>
          <p14:tracePt t="26977" x="1263650" y="3086100"/>
          <p14:tracePt t="26994" x="1339850" y="3149600"/>
          <p14:tracePt t="27010" x="1466850" y="3200400"/>
          <p14:tracePt t="27027" x="1631950" y="3206750"/>
          <p14:tracePt t="27044" x="1797050" y="3187700"/>
          <p14:tracePt t="27060" x="1911350" y="3136900"/>
          <p14:tracePt t="27061" x="1930400" y="3130550"/>
          <p14:tracePt t="27077" x="1968500" y="3098800"/>
          <p14:tracePt t="27094" x="1974850" y="3079750"/>
          <p14:tracePt t="27110" x="1974850" y="3054350"/>
          <p14:tracePt t="27127" x="1974850" y="3009900"/>
          <p14:tracePt t="27144" x="1974850" y="2959100"/>
          <p14:tracePt t="27160" x="1962150" y="2908300"/>
          <p14:tracePt t="27162" x="1949450" y="2882900"/>
          <p14:tracePt t="27177" x="1892300" y="2825750"/>
          <p14:tracePt t="27194" x="1816100" y="2806700"/>
          <p14:tracePt t="27210" x="1739900" y="2787650"/>
          <p14:tracePt t="27227" x="1676400" y="2781300"/>
          <p14:tracePt t="27244" x="1587500" y="2781300"/>
          <p14:tracePt t="27262" x="1479550" y="2794000"/>
          <p14:tracePt t="27278" x="1422400" y="2800350"/>
          <p14:tracePt t="27295" x="1365250" y="2825750"/>
          <p14:tracePt t="27311" x="1327150" y="2857500"/>
          <p14:tracePt t="27327" x="1314450" y="2876550"/>
          <p14:tracePt t="27346" x="1308100" y="2901950"/>
          <p14:tracePt t="27361" x="1308100" y="2946400"/>
          <p14:tracePt t="27378" x="1339850" y="3016250"/>
          <p14:tracePt t="27394" x="1390650" y="3067050"/>
          <p14:tracePt t="27410" x="1460500" y="3092450"/>
          <p14:tracePt t="27427" x="1504950" y="3092450"/>
          <p14:tracePt t="27444" x="1562100" y="3079750"/>
          <p14:tracePt t="27461" x="1644650" y="3048000"/>
          <p14:tracePt t="27478" x="1663700" y="3028950"/>
          <p14:tracePt t="27494" x="1676400" y="3003550"/>
          <p14:tracePt t="27510" x="1682750" y="2984500"/>
          <p14:tracePt t="27529" x="1682750" y="2946400"/>
          <p14:tracePt t="27547" x="1682750" y="2914650"/>
          <p14:tracePt t="27562" x="1670050" y="2870200"/>
          <p14:tracePt t="27577" x="1625600" y="2844800"/>
          <p14:tracePt t="27594" x="1555750" y="2838450"/>
          <p14:tracePt t="27610" x="1485900" y="2838450"/>
          <p14:tracePt t="27627" x="1422400" y="2838450"/>
          <p14:tracePt t="27644" x="1390650" y="2844800"/>
          <p14:tracePt t="27661" x="1346200" y="2870200"/>
          <p14:tracePt t="27677" x="1320800" y="2889250"/>
          <p14:tracePt t="27695" x="1308100" y="2914650"/>
          <p14:tracePt t="27711" x="1301750" y="2971800"/>
          <p14:tracePt t="27714" x="1301750" y="2990850"/>
          <p14:tracePt t="27728" x="1301750" y="3022600"/>
          <p14:tracePt t="27744" x="1308100" y="3079750"/>
          <p14:tracePt t="27762" x="1403350" y="3149600"/>
          <p14:tracePt t="27778" x="1511300" y="3155950"/>
          <p14:tracePt t="27796" x="1600200" y="3149600"/>
          <p14:tracePt t="27812" x="1676400" y="3130550"/>
          <p14:tracePt t="27815" x="1682750" y="3124200"/>
          <p14:tracePt t="27829" x="1720850" y="3105150"/>
          <p14:tracePt t="27846" x="1739900" y="3079750"/>
          <p14:tracePt t="27862" x="1746250" y="3048000"/>
          <p14:tracePt t="27878" x="1746250" y="3003550"/>
          <p14:tracePt t="27895" x="1746250" y="2946400"/>
          <p14:tracePt t="27911" x="1733550" y="2914650"/>
          <p14:tracePt t="27928" x="1701800" y="2876550"/>
          <p14:tracePt t="27944" x="1631950" y="2844800"/>
          <p14:tracePt t="27962" x="1555750" y="2838450"/>
          <p14:tracePt t="27978" x="1485900" y="2838450"/>
          <p14:tracePt t="27994" x="1428750" y="2844800"/>
          <p14:tracePt t="28011" x="1371600" y="2876550"/>
          <p14:tracePt t="28028" x="1352550" y="2895600"/>
          <p14:tracePt t="28044" x="1339850" y="2914650"/>
          <p14:tracePt t="28061" x="1333500" y="2921000"/>
          <p14:tracePt t="28079" x="1333500" y="2927350"/>
          <p14:tracePt t="28259" x="1333500" y="2921000"/>
          <p14:tracePt t="28271" x="1333500" y="2914650"/>
          <p14:tracePt t="28291" x="1333500" y="2908300"/>
          <p14:tracePt t="28323" x="1333500" y="2901950"/>
          <p14:tracePt t="28400" x="1333500" y="2914650"/>
          <p14:tracePt t="28410" x="1327150" y="2933700"/>
          <p14:tracePt t="28415" x="1320800" y="2940050"/>
          <p14:tracePt t="28428" x="1314450" y="2952750"/>
          <p14:tracePt t="28445" x="1314450" y="2965450"/>
          <p14:tracePt t="28462" x="1308100" y="2978150"/>
          <p14:tracePt t="28478" x="1308100" y="2990850"/>
          <p14:tracePt t="28495" x="1308100" y="2997200"/>
          <p14:tracePt t="28512" x="1308100" y="3003550"/>
          <p14:tracePt t="28528" x="1308100" y="3009900"/>
          <p14:tracePt t="28647" x="1308100" y="3016250"/>
          <p14:tracePt t="28655" x="1320800" y="3016250"/>
          <p14:tracePt t="28664" x="1346200" y="3022600"/>
          <p14:tracePt t="28682" x="1428750" y="3016250"/>
          <p14:tracePt t="28696" x="1447800" y="3016250"/>
          <p14:tracePt t="28712" x="1466850" y="3028950"/>
          <p14:tracePt t="28730" x="1473200" y="3041650"/>
          <p14:tracePt t="28746" x="1473200" y="3054350"/>
          <p14:tracePt t="28762" x="1473200" y="3067050"/>
          <p14:tracePt t="28800" x="1473200" y="3073400"/>
          <p14:tracePt t="28897" x="1473200" y="3060700"/>
          <p14:tracePt t="28911" x="1473200" y="3048000"/>
          <p14:tracePt t="28920" x="1473200" y="3041650"/>
          <p14:tracePt t="28979" x="1473200" y="3048000"/>
          <p14:tracePt t="28984" x="1479550" y="3054350"/>
          <p14:tracePt t="28996" x="1479550" y="3067050"/>
          <p14:tracePt t="29013" x="1485900" y="3079750"/>
          <p14:tracePt t="29029" x="1485900" y="3086100"/>
          <p14:tracePt t="29062" x="1492250" y="3086100"/>
          <p14:tracePt t="29079" x="1498600" y="3079750"/>
          <p14:tracePt t="29096" x="1504950" y="3067050"/>
          <p14:tracePt t="31585" x="1511300" y="3060700"/>
          <p14:tracePt t="31591" x="1517650" y="3054350"/>
          <p14:tracePt t="31597" x="1524000" y="3041650"/>
          <p14:tracePt t="31742" x="1530350" y="3041650"/>
          <p14:tracePt t="31753" x="1536700" y="3041650"/>
          <p14:tracePt t="31757" x="1543050" y="3041650"/>
          <p14:tracePt t="31766" x="1549400" y="3041650"/>
          <p14:tracePt t="31782" x="1568450" y="3041650"/>
          <p14:tracePt t="31799" x="1593850" y="3041650"/>
          <p14:tracePt t="31816" x="1606550" y="3041650"/>
          <p14:tracePt t="31832" x="1619250" y="3041650"/>
          <p14:tracePt t="31848" x="1631950" y="3041650"/>
          <p14:tracePt t="31865" x="1651000" y="3028950"/>
          <p14:tracePt t="31882" x="1663700" y="3016250"/>
          <p14:tracePt t="31898" x="1676400" y="3003550"/>
          <p14:tracePt t="31915" x="1682750" y="2984500"/>
          <p14:tracePt t="31932" x="1689100" y="2971800"/>
          <p14:tracePt t="31950" x="1695450" y="2940050"/>
          <p14:tracePt t="31966" x="1695450" y="2921000"/>
          <p14:tracePt t="31983" x="1695450" y="2901950"/>
          <p14:tracePt t="31999" x="1695450" y="2876550"/>
          <p14:tracePt t="32016" x="1695450" y="2851150"/>
          <p14:tracePt t="32032" x="1695450" y="2832100"/>
          <p14:tracePt t="32051" x="1695450" y="2800350"/>
          <p14:tracePt t="32066" x="1670050" y="2768600"/>
          <p14:tracePt t="32082" x="1625600" y="2762250"/>
          <p14:tracePt t="32098" x="1587500" y="2755900"/>
          <p14:tracePt t="32115" x="1562100" y="2755900"/>
          <p14:tracePt t="32132" x="1524000" y="2755900"/>
          <p14:tracePt t="32150" x="1422400" y="2768600"/>
          <p14:tracePt t="32166" x="1314450" y="2787650"/>
          <p14:tracePt t="32182" x="1225550" y="2800350"/>
          <p14:tracePt t="32202" x="1136650" y="2819400"/>
          <p14:tracePt t="32217" x="1054100" y="2825750"/>
          <p14:tracePt t="32232" x="1009650" y="2844800"/>
          <p14:tracePt t="32250" x="908050" y="2882900"/>
          <p14:tracePt t="32266" x="793750" y="2946400"/>
          <p14:tracePt t="32282" x="711200" y="3003550"/>
          <p14:tracePt t="32299" x="685800" y="3035300"/>
          <p14:tracePt t="32315" x="685800" y="3048000"/>
          <p14:tracePt t="32333" x="685800" y="3073400"/>
          <p14:tracePt t="32350" x="685800" y="3111500"/>
          <p14:tracePt t="32366" x="730250" y="3175000"/>
          <p14:tracePt t="32383" x="819150" y="3251200"/>
          <p14:tracePt t="32399" x="1028700" y="3327400"/>
          <p14:tracePt t="32416" x="1346200" y="3378200"/>
          <p14:tracePt t="32432" x="1612900" y="3378200"/>
          <p14:tracePt t="32450" x="1879600" y="3352800"/>
          <p14:tracePt t="32466" x="2032000" y="3302000"/>
          <p14:tracePt t="32482" x="2070100" y="3289300"/>
          <p14:tracePt t="32516" x="2070100" y="3282950"/>
          <p14:tracePt t="32534" x="2076450" y="3257550"/>
          <p14:tracePt t="32550" x="2082800" y="3206750"/>
          <p14:tracePt t="32566" x="2082800" y="3124200"/>
          <p14:tracePt t="32583" x="2082800" y="3048000"/>
          <p14:tracePt t="32599" x="2076450" y="2978150"/>
          <p14:tracePt t="32616" x="2057400" y="2933700"/>
          <p14:tracePt t="32633" x="1993900" y="2882900"/>
          <p14:tracePt t="32634" x="1955800" y="2863850"/>
          <p14:tracePt t="32649" x="1828800" y="2851150"/>
          <p14:tracePt t="32666" x="1708150" y="2825750"/>
          <p14:tracePt t="32686" x="1504950" y="2794000"/>
          <p14:tracePt t="32700" x="1422400" y="2787650"/>
          <p14:tracePt t="32704" x="1390650" y="2787650"/>
          <p14:tracePt t="32717" x="1327150" y="2787650"/>
          <p14:tracePt t="32733" x="1250950" y="2781300"/>
          <p14:tracePt t="32749" x="1206500" y="2781300"/>
          <p14:tracePt t="32766" x="1174750" y="2781300"/>
          <p14:tracePt t="32783" x="1136650" y="2781300"/>
          <p14:tracePt t="32799" x="1104900" y="2787650"/>
          <p14:tracePt t="32817" x="1073150" y="2813050"/>
          <p14:tracePt t="32833" x="1041400" y="2851150"/>
          <p14:tracePt t="32850" x="1009650" y="2895600"/>
          <p14:tracePt t="32866" x="996950" y="2921000"/>
          <p14:tracePt t="32883" x="990600" y="2933700"/>
          <p14:tracePt t="32900" x="984250" y="2959100"/>
          <p14:tracePt t="32918" x="984250" y="3003550"/>
          <p14:tracePt t="32934" x="996950" y="3079750"/>
          <p14:tracePt t="32950" x="1066800" y="3200400"/>
          <p14:tracePt t="32966" x="1174750" y="3282950"/>
          <p14:tracePt t="32984" x="1276350" y="3314700"/>
          <p14:tracePt t="33000" x="1352550" y="3321050"/>
          <p14:tracePt t="33017" x="1390650" y="3314700"/>
          <p14:tracePt t="33033" x="1435100" y="3302000"/>
          <p14:tracePt t="33052" x="1511300" y="3257550"/>
          <p14:tracePt t="33067" x="1606550" y="3194050"/>
          <p14:tracePt t="33083" x="1670050" y="3149600"/>
          <p14:tracePt t="33100" x="1695450" y="3111500"/>
          <p14:tracePt t="33116" x="1695450" y="3086100"/>
          <p14:tracePt t="33134" x="1695450" y="3035300"/>
          <p14:tracePt t="33150" x="1695450" y="3016250"/>
          <p14:tracePt t="33167" x="1695450" y="2997200"/>
          <p14:tracePt t="33183" x="1695450" y="2965450"/>
          <p14:tracePt t="33200" x="1695450" y="2927350"/>
          <p14:tracePt t="33204" x="1689100" y="2921000"/>
          <p14:tracePt t="33217" x="1676400" y="2876550"/>
          <p14:tracePt t="33234" x="1651000" y="2851150"/>
          <p14:tracePt t="33250" x="1619250" y="2825750"/>
          <p14:tracePt t="33267" x="1581150" y="2813050"/>
          <p14:tracePt t="33283" x="1511300" y="2800350"/>
          <p14:tracePt t="33300" x="1466850" y="2794000"/>
          <p14:tracePt t="33317" x="1390650" y="2787650"/>
          <p14:tracePt t="33333" x="1358900" y="2787650"/>
          <p14:tracePt t="33350" x="1320800" y="2794000"/>
          <p14:tracePt t="33367" x="1276350" y="2813050"/>
          <p14:tracePt t="33383" x="1238250" y="2832100"/>
          <p14:tracePt t="33400" x="1206500" y="2844800"/>
          <p14:tracePt t="33420" x="1187450" y="2857500"/>
          <p14:tracePt t="33434" x="1168400" y="2870200"/>
          <p14:tracePt t="33450" x="1136650" y="2889250"/>
          <p14:tracePt t="33467" x="1123950" y="2908300"/>
          <p14:tracePt t="33485" x="1111250" y="2927350"/>
          <p14:tracePt t="33487" x="1111250" y="2933700"/>
          <p14:tracePt t="33500" x="1104900" y="2965450"/>
          <p14:tracePt t="33518" x="1104900" y="3009900"/>
          <p14:tracePt t="33534" x="1104900" y="3048000"/>
          <p14:tracePt t="33550" x="1104900" y="3092450"/>
          <p14:tracePt t="33567" x="1111250" y="3124200"/>
          <p14:tracePt t="33583" x="1181100" y="3175000"/>
          <p14:tracePt t="33600" x="1308100" y="3206750"/>
          <p14:tracePt t="33617" x="1460500" y="3225800"/>
          <p14:tracePt t="33634" x="1562100" y="3225800"/>
          <p14:tracePt t="33651" x="1619250" y="3225800"/>
          <p14:tracePt t="33667" x="1644650" y="3219450"/>
          <p14:tracePt t="33683" x="1676400" y="3200400"/>
          <p14:tracePt t="33702" x="1708150" y="3181350"/>
          <p14:tracePt t="33718" x="1720850" y="3162300"/>
          <p14:tracePt t="33734" x="1720850" y="3149600"/>
          <p14:tracePt t="33750" x="1720850" y="3124200"/>
          <p14:tracePt t="33767" x="1720850" y="3105150"/>
          <p14:tracePt t="33783" x="1720850" y="3067050"/>
          <p14:tracePt t="33800" x="1720850" y="3041650"/>
          <p14:tracePt t="33818" x="1708150" y="2997200"/>
          <p14:tracePt t="33834" x="1695450" y="2971800"/>
          <p14:tracePt t="33851" x="1670050" y="2952750"/>
          <p14:tracePt t="33867" x="1638300" y="2933700"/>
          <p14:tracePt t="33884" x="1600200" y="2914650"/>
          <p14:tracePt t="33900" x="1574800" y="2901950"/>
          <p14:tracePt t="33917" x="1549400" y="2889250"/>
          <p14:tracePt t="33940" x="1511300" y="2882900"/>
          <p14:tracePt t="33950" x="1492250" y="2882900"/>
          <p14:tracePt t="33968" x="1473200" y="2882900"/>
          <p14:tracePt t="33984" x="1466850" y="2889250"/>
          <p14:tracePt t="39976" x="1466850" y="2895600"/>
          <p14:tracePt t="39984" x="1466850" y="2914650"/>
          <p14:tracePt t="39992" x="1466850" y="2946400"/>
          <p14:tracePt t="40006" x="1466850" y="3022600"/>
          <p14:tracePt t="40023" x="1473200" y="3073400"/>
          <p14:tracePt t="40040" x="1473200" y="3092450"/>
          <p14:tracePt t="40056" x="1479550" y="3105150"/>
          <p14:tracePt t="40073" x="1479550" y="3111500"/>
          <p14:tracePt t="40154" x="1479550" y="3105150"/>
          <p14:tracePt t="40169" x="1479550" y="3098800"/>
          <p14:tracePt t="40178" x="1479550" y="3092450"/>
          <p14:tracePt t="40206" x="1479550" y="3086100"/>
          <p14:tracePt t="40219" x="1479550" y="3079750"/>
          <p14:tracePt t="40242" x="1479550" y="3073400"/>
          <p14:tracePt t="40261" x="1479550" y="3067050"/>
          <p14:tracePt t="40430" x="1479550" y="3073400"/>
          <p14:tracePt t="40439" x="1479550" y="3086100"/>
          <p14:tracePt t="40446" x="1479550" y="3092450"/>
          <p14:tracePt t="40459" x="1479550" y="3105150"/>
          <p14:tracePt t="40476" x="1479550" y="3111500"/>
          <p14:tracePt t="40492" x="1479550" y="3117850"/>
          <p14:tracePt t="40509" x="1479550" y="3124200"/>
          <p14:tracePt t="40527" x="1479550" y="3136900"/>
          <p14:tracePt t="40543" x="1479550" y="3143250"/>
          <p14:tracePt t="40575" x="1479550" y="3149600"/>
          <p14:tracePt t="40949" x="1479550" y="3155950"/>
          <p14:tracePt t="42675" x="1473200" y="3155950"/>
          <p14:tracePt t="42690" x="1422400" y="3149600"/>
          <p14:tracePt t="42695" x="1409700" y="3149600"/>
          <p14:tracePt t="42710" x="1352550" y="3149600"/>
          <p14:tracePt t="42714" x="1339850" y="3149600"/>
          <p14:tracePt t="42727" x="1301750" y="3149600"/>
          <p14:tracePt t="42743" x="1270000" y="3155950"/>
          <p14:tracePt t="42760" x="1257300" y="3155950"/>
          <p14:tracePt t="42776" x="1231900" y="3162300"/>
          <p14:tracePt t="42794" x="1206500" y="3162300"/>
          <p14:tracePt t="42810" x="1181100" y="3143250"/>
          <p14:tracePt t="42827" x="1136650" y="3124200"/>
          <p14:tracePt t="42843" x="1104900" y="3105150"/>
          <p14:tracePt t="42859" x="1079500" y="3086100"/>
          <p14:tracePt t="42876" x="1066800" y="3073400"/>
          <p14:tracePt t="42892" x="1066800" y="3067050"/>
          <p14:tracePt t="42909" x="1060450" y="3054350"/>
          <p14:tracePt t="42926" x="1054100" y="3041650"/>
          <p14:tracePt t="42943" x="1047750" y="3035300"/>
          <p14:tracePt t="42960" x="1041400" y="3022600"/>
          <p14:tracePt t="42976" x="1041400" y="3016250"/>
          <p14:tracePt t="42993" x="1035050" y="3003550"/>
          <p14:tracePt t="43010" x="1035050" y="2984500"/>
          <p14:tracePt t="43026" x="1035050" y="2971800"/>
          <p14:tracePt t="43043" x="1035050" y="2952750"/>
          <p14:tracePt t="43060" x="1035050" y="2940050"/>
          <p14:tracePt t="43076" x="1035050" y="2933700"/>
          <p14:tracePt t="43093" x="1035050" y="2927350"/>
          <p14:tracePt t="43588" x="1035050" y="2921000"/>
          <p14:tracePt t="43601" x="1022350" y="2908300"/>
          <p14:tracePt t="43611" x="1009650" y="2876550"/>
          <p14:tracePt t="43629" x="971550" y="2825750"/>
          <p14:tracePt t="43648" x="933450" y="2794000"/>
          <p14:tracePt t="43662" x="889000" y="2762250"/>
          <p14:tracePt t="43677" x="838200" y="2743200"/>
          <p14:tracePt t="43694" x="819150" y="2736850"/>
          <p14:tracePt t="43710" x="800100" y="2717800"/>
          <p14:tracePt t="43727" x="793750" y="2705100"/>
          <p14:tracePt t="43744" x="787400" y="2698750"/>
          <p14:tracePt t="43761" x="781050" y="2679700"/>
          <p14:tracePt t="43778" x="781050" y="2647950"/>
          <p14:tracePt t="43796" x="781050" y="2616200"/>
          <p14:tracePt t="43816" x="781050" y="2590800"/>
          <p14:tracePt t="43819" x="781050" y="2578100"/>
          <p14:tracePt t="43834" x="806450" y="2559050"/>
          <p14:tracePt t="43846" x="844550" y="2546350"/>
          <p14:tracePt t="43862" x="920750" y="2527300"/>
          <p14:tracePt t="43879" x="977900" y="2527300"/>
          <p14:tracePt t="43895" x="1009650" y="2514600"/>
          <p14:tracePt t="43911" x="1009650" y="2501900"/>
          <p14:tracePt t="43927" x="1016000" y="2489200"/>
          <p14:tracePt t="43944" x="1016000" y="2482850"/>
          <p14:tracePt t="43960" x="1016000" y="2470150"/>
          <p14:tracePt t="43977" x="1016000" y="2463800"/>
          <p14:tracePt t="44171" x="1003300" y="2463800"/>
          <p14:tracePt t="44176" x="984250" y="2463800"/>
          <p14:tracePt t="44201" x="869950" y="2444750"/>
          <p14:tracePt t="44203" x="863600" y="2438400"/>
          <p14:tracePt t="44211" x="825500" y="2419350"/>
          <p14:tracePt t="44227" x="774700" y="2374900"/>
          <p14:tracePt t="44243" x="742950" y="2330450"/>
          <p14:tracePt t="44260" x="723900" y="2266950"/>
          <p14:tracePt t="44279" x="717550" y="2197100"/>
          <p14:tracePt t="44295" x="711200" y="2165350"/>
          <p14:tracePt t="44311" x="711200" y="2159000"/>
          <p14:tracePt t="44369" x="717550" y="2152650"/>
          <p14:tracePt t="44373" x="723900" y="2152650"/>
          <p14:tracePt t="44379" x="730250" y="2152650"/>
          <p14:tracePt t="44394" x="781050" y="2139950"/>
          <p14:tracePt t="44411" x="850900" y="2120900"/>
          <p14:tracePt t="44427" x="876300" y="2108200"/>
          <p14:tracePt t="44444" x="895350" y="2095500"/>
          <p14:tracePt t="44461" x="908050" y="2089150"/>
          <p14:tracePt t="44477" x="908050" y="2082800"/>
          <p14:tracePt t="44494" x="914400" y="2076450"/>
          <p14:tracePt t="44511" x="914400" y="2057400"/>
          <p14:tracePt t="44528" x="914400" y="2044700"/>
          <p14:tracePt t="44544" x="914400" y="2038350"/>
          <p14:tracePt t="44561" x="914400" y="2032000"/>
          <p14:tracePt t="44578" x="920750" y="2019300"/>
          <p14:tracePt t="44594" x="920750" y="2006600"/>
          <p14:tracePt t="44611" x="920750" y="1993900"/>
          <p14:tracePt t="44628" x="920750" y="1981200"/>
          <p14:tracePt t="44644" x="920750" y="1968500"/>
          <p14:tracePt t="44661" x="920750" y="1962150"/>
          <p14:tracePt t="44694" x="920750" y="1955800"/>
          <p14:tracePt t="46506" x="920750" y="1968500"/>
          <p14:tracePt t="46516" x="920750" y="1981200"/>
          <p14:tracePt t="46520" x="920750" y="1987550"/>
          <p14:tracePt t="46532" x="920750" y="1993900"/>
          <p14:tracePt t="46546" x="920750" y="2012950"/>
          <p14:tracePt t="46563" x="927100" y="2044700"/>
          <p14:tracePt t="46581" x="933450" y="2101850"/>
          <p14:tracePt t="46598" x="958850" y="2203450"/>
          <p14:tracePt t="46614" x="971550" y="2286000"/>
          <p14:tracePt t="46630" x="984250" y="2374900"/>
          <p14:tracePt t="46647" x="984250" y="2457450"/>
          <p14:tracePt t="46664" x="984250" y="2520950"/>
          <p14:tracePt t="46680" x="984250" y="2552700"/>
          <p14:tracePt t="46697" x="984250" y="2565400"/>
          <p14:tracePt t="46750" x="984250" y="2559050"/>
          <p14:tracePt t="46766" x="984250" y="2552700"/>
          <p14:tracePt t="46774" x="984250" y="2546350"/>
          <p14:tracePt t="46785" x="977900" y="2533650"/>
          <p14:tracePt t="46798" x="977900" y="2527300"/>
          <p14:tracePt t="46814" x="971550" y="2508250"/>
          <p14:tracePt t="46831" x="965200" y="2495550"/>
          <p14:tracePt t="46847" x="958850" y="2476500"/>
          <p14:tracePt t="46863" x="958850" y="2457450"/>
          <p14:tracePt t="46880" x="952500" y="2438400"/>
          <p14:tracePt t="46897" x="952500" y="2419350"/>
          <p14:tracePt t="46913" x="946150" y="2387600"/>
          <p14:tracePt t="46930" x="939800" y="2362200"/>
          <p14:tracePt t="46947" x="939800" y="2343150"/>
          <p14:tracePt t="46963" x="939800" y="2336800"/>
          <p14:tracePt t="47006" x="939800" y="2349500"/>
          <p14:tracePt t="47015" x="939800" y="2400300"/>
          <p14:tracePt t="47031" x="939800" y="2501900"/>
          <p14:tracePt t="47047" x="939800" y="2717800"/>
          <p14:tracePt t="47064" x="939800" y="2978150"/>
          <p14:tracePt t="47081" x="939800" y="3225800"/>
          <p14:tracePt t="47097" x="939800" y="3346450"/>
          <p14:tracePt t="47114" x="939800" y="3422650"/>
          <p14:tracePt t="47132" x="939800" y="3441700"/>
          <p14:tracePt t="47148" x="939800" y="3454400"/>
          <p14:tracePt t="47183" x="939800" y="3441700"/>
          <p14:tracePt t="47202" x="939800" y="3340100"/>
          <p14:tracePt t="47207" x="933450" y="3289300"/>
          <p14:tracePt t="47213" x="933450" y="3213100"/>
          <p14:tracePt t="47232" x="933450" y="3067050"/>
          <p14:tracePt t="47249" x="933450" y="2838450"/>
          <p14:tracePt t="47251" x="933450" y="2768600"/>
          <p14:tracePt t="47266" x="927100" y="2520950"/>
          <p14:tracePt t="47283" x="927100" y="2317750"/>
          <p14:tracePt t="47298" x="927100" y="2197100"/>
          <p14:tracePt t="47314" x="927100" y="2120900"/>
          <p14:tracePt t="47331" x="927100" y="2051050"/>
          <p14:tracePt t="47347" x="920750" y="2000250"/>
          <p14:tracePt t="47364" x="914400" y="1968500"/>
          <p14:tracePt t="47380" x="914400" y="1943100"/>
          <p14:tracePt t="47382" x="914400" y="1936750"/>
          <p14:tracePt t="47397" x="914400" y="1930400"/>
          <p14:tracePt t="47438" x="914400" y="1936750"/>
          <p14:tracePt t="47442" x="914400" y="1943100"/>
          <p14:tracePt t="47451" x="914400" y="1949450"/>
          <p14:tracePt t="47464" x="914400" y="1955800"/>
          <p14:tracePt t="47481" x="914400" y="1974850"/>
          <p14:tracePt t="47497" x="914400" y="1993900"/>
          <p14:tracePt t="47514" x="914400" y="2063750"/>
          <p14:tracePt t="47531" x="914400" y="2209800"/>
          <p14:tracePt t="47548" x="876300" y="2508250"/>
          <p14:tracePt t="47564" x="844550" y="2838450"/>
          <p14:tracePt t="47580" x="838200" y="3111500"/>
          <p14:tracePt t="47597" x="838200" y="3308350"/>
          <p14:tracePt t="47614" x="838200" y="3403600"/>
          <p14:tracePt t="47632" x="850900" y="3454400"/>
          <p14:tracePt t="47649" x="850900" y="3473450"/>
          <p14:tracePt t="47708" x="850900" y="3467100"/>
          <p14:tracePt t="47716" x="850900" y="3448050"/>
          <p14:tracePt t="47724" x="850900" y="3429000"/>
          <p14:tracePt t="47725" x="850900" y="3416300"/>
          <p14:tracePt t="47732" x="850900" y="3409950"/>
          <p14:tracePt t="47748" x="850900" y="3371850"/>
          <p14:tracePt t="47764" x="850900" y="3302000"/>
          <p14:tracePt t="47766" x="850900" y="3282950"/>
          <p14:tracePt t="47781" x="850900" y="3168650"/>
          <p14:tracePt t="47798" x="850900" y="3003550"/>
          <p14:tracePt t="47814" x="850900" y="2724150"/>
          <p14:tracePt t="47832" x="850900" y="2451100"/>
          <p14:tracePt t="47847" x="850900" y="2286000"/>
          <p14:tracePt t="47865" x="850900" y="2216150"/>
          <p14:tracePt t="47881" x="850900" y="2165350"/>
          <p14:tracePt t="47897" x="850900" y="2159000"/>
          <p14:tracePt t="53658" x="850900" y="2197100"/>
          <p14:tracePt t="53663" x="850900" y="2216150"/>
          <p14:tracePt t="53671" x="850900" y="2247900"/>
          <p14:tracePt t="53688" x="850900" y="2305050"/>
          <p14:tracePt t="53704" x="850900" y="2343150"/>
          <p14:tracePt t="53706" x="850900" y="2362200"/>
          <p14:tracePt t="53721" x="863600" y="2413000"/>
          <p14:tracePt t="53738" x="882650" y="2489200"/>
          <p14:tracePt t="53756" x="920750" y="2616200"/>
          <p14:tracePt t="53771" x="971550" y="2794000"/>
          <p14:tracePt t="53787" x="1035050" y="3060700"/>
          <p14:tracePt t="53804" x="1085850" y="3282950"/>
          <p14:tracePt t="53821" x="1143000" y="3486150"/>
          <p14:tracePt t="53823" x="1155700" y="3517900"/>
          <p14:tracePt t="53837" x="1193800" y="3619500"/>
          <p14:tracePt t="53854" x="1212850" y="3663950"/>
          <p14:tracePt t="53870" x="1225550" y="3676650"/>
          <p14:tracePt t="53887" x="1244600" y="3695700"/>
          <p14:tracePt t="53907" x="1276350" y="3708400"/>
          <p14:tracePt t="53922" x="1301750" y="3727450"/>
          <p14:tracePt t="53938" x="1339850" y="3752850"/>
          <p14:tracePt t="53956" x="1403350" y="3816350"/>
          <p14:tracePt t="53972" x="1460500" y="3873500"/>
          <p14:tracePt t="53990" x="1543050" y="3949700"/>
          <p14:tracePt t="54005" x="1606550" y="3994150"/>
          <p14:tracePt t="54022" x="1619250" y="4000500"/>
          <p14:tracePt t="54038" x="1625600" y="4000500"/>
          <p14:tracePt t="54135" x="1625600" y="3994150"/>
          <p14:tracePt t="54141" x="1625600" y="3987800"/>
          <p14:tracePt t="54155" x="1625600" y="39814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Hur får ni kontakt med oss?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97280" y="1845734"/>
            <a:ext cx="2428515" cy="4023360"/>
          </a:xfrm>
        </p:spPr>
        <p:txBody>
          <a:bodyPr/>
          <a:lstStyle/>
          <a:p>
            <a:r>
              <a:rPr lang="sv-SE" dirty="0" smtClean="0"/>
              <a:t>Vart är du listad?</a:t>
            </a:r>
          </a:p>
          <a:p>
            <a:r>
              <a:rPr lang="sv-SE" dirty="0" smtClean="0"/>
              <a:t>Ring in till växeln</a:t>
            </a:r>
          </a:p>
          <a:p>
            <a:r>
              <a:rPr lang="sv-SE" dirty="0" smtClean="0"/>
              <a:t>1177</a:t>
            </a:r>
          </a:p>
          <a:p>
            <a:r>
              <a:rPr lang="sv-SE" dirty="0" smtClean="0"/>
              <a:t>Chatta med oss</a:t>
            </a:r>
            <a:endParaRPr lang="sv-SE" dirty="0"/>
          </a:p>
        </p:txBody>
      </p:sp>
      <p:pic>
        <p:nvPicPr>
          <p:cNvPr id="3074" name="Picture 2" descr="Pressmeddelanden | 1177 Vårdgui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08" y="2779971"/>
            <a:ext cx="3757398" cy="19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32"/>
    </mc:Choice>
    <mc:Fallback>
      <p:transition spd="slow" advTm="25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2" x="1625600" y="3975100"/>
          <p14:tracePt t="2528" x="1619250" y="3975100"/>
          <p14:tracePt t="2532" x="1612900" y="3962400"/>
          <p14:tracePt t="2536" x="1606550" y="3937000"/>
          <p14:tracePt t="2553" x="1517650" y="3778250"/>
          <p14:tracePt t="2568" x="1454150" y="3562350"/>
          <p14:tracePt t="2585" x="1397000" y="3321050"/>
          <p14:tracePt t="2603" x="1358900" y="3079750"/>
          <p14:tracePt t="2621" x="1358900" y="2813050"/>
          <p14:tracePt t="2638" x="1358900" y="2628900"/>
          <p14:tracePt t="2653" x="1377950" y="2457450"/>
          <p14:tracePt t="2669" x="1428750" y="2336800"/>
          <p14:tracePt t="2686" x="1492250" y="2222500"/>
          <p14:tracePt t="2702" x="1593850" y="2076450"/>
          <p14:tracePt t="2720" x="1790700" y="1822450"/>
          <p14:tracePt t="2736" x="2038350" y="1587500"/>
          <p14:tracePt t="2753" x="2298700" y="1397000"/>
          <p14:tracePt t="2769" x="2628900" y="1250950"/>
          <p14:tracePt t="2774" x="2698750" y="1231900"/>
          <p14:tracePt t="2785" x="2901950" y="1174750"/>
          <p14:tracePt t="2802" x="3136900" y="1143000"/>
          <p14:tracePt t="2818" x="3244850" y="1168400"/>
          <p14:tracePt t="2835" x="3257550" y="1206500"/>
          <p14:tracePt t="2853" x="3257550" y="1225550"/>
          <p14:tracePt t="2954" x="3225800" y="1231900"/>
          <p14:tracePt t="2960" x="3213100" y="1231900"/>
          <p14:tracePt t="2970" x="3155950" y="1250950"/>
          <p14:tracePt t="2987" x="3009900" y="1282700"/>
          <p14:tracePt t="3003" x="2838450" y="1301750"/>
          <p14:tracePt t="3005" x="2794000" y="1308100"/>
          <p14:tracePt t="3021" x="2616200" y="1314450"/>
          <p14:tracePt t="3037" x="2451100" y="1270000"/>
          <p14:tracePt t="3053" x="2266950" y="1174750"/>
          <p14:tracePt t="3071" x="2095500" y="1117600"/>
          <p14:tracePt t="3088" x="1955800" y="1079500"/>
          <p14:tracePt t="3107" x="1822450" y="1066800"/>
          <p14:tracePt t="3121" x="1765300" y="1047750"/>
          <p14:tracePt t="3137" x="1746250" y="1047750"/>
          <p14:tracePt t="3182" x="1746250" y="1054100"/>
          <p14:tracePt t="3189" x="1746250" y="1066800"/>
          <p14:tracePt t="3205" x="1746250" y="1085850"/>
          <p14:tracePt t="3221" x="1746250" y="1104900"/>
          <p14:tracePt t="3237" x="1746250" y="1117600"/>
          <p14:tracePt t="3253" x="1746250" y="1130300"/>
          <p14:tracePt t="3270" x="1746250" y="1136650"/>
          <p14:tracePt t="3287" x="1746250" y="1143000"/>
          <p14:tracePt t="3303" x="1746250" y="1155700"/>
          <p14:tracePt t="3322" x="1746250" y="1200150"/>
          <p14:tracePt t="3339" x="1746250" y="1225550"/>
          <p14:tracePt t="3354" x="1746250" y="1257300"/>
          <p14:tracePt t="3371" x="1746250" y="1295400"/>
          <p14:tracePt t="3387" x="1752600" y="1339850"/>
          <p14:tracePt t="3390" x="1758950" y="1358900"/>
          <p14:tracePt t="3405" x="1778000" y="1435100"/>
          <p14:tracePt t="3422" x="1809750" y="1511300"/>
          <p14:tracePt t="3438" x="1854200" y="1587500"/>
          <p14:tracePt t="3454" x="1911350" y="1689100"/>
          <p14:tracePt t="3470" x="1981200" y="1790700"/>
          <p14:tracePt t="3486" x="2038350" y="1885950"/>
          <p14:tracePt t="3503" x="2101850" y="1987550"/>
          <p14:tracePt t="3520" x="2108200" y="2038350"/>
          <p14:tracePt t="3521" x="2108200" y="2044700"/>
          <p14:tracePt t="3536" x="2108200" y="2051050"/>
          <p14:tracePt t="7848" x="2101850" y="2038350"/>
          <p14:tracePt t="7854" x="2070100" y="2012950"/>
          <p14:tracePt t="7857" x="2044700" y="1981200"/>
          <p14:tracePt t="7874" x="1949450" y="1828800"/>
          <p14:tracePt t="7890" x="1892300" y="1720850"/>
          <p14:tracePt t="7907" x="1866900" y="1682750"/>
          <p14:tracePt t="7924" x="1835150" y="1670050"/>
          <p14:tracePt t="7940" x="1816100" y="1676400"/>
          <p14:tracePt t="7957" x="1797050" y="1727200"/>
          <p14:tracePt t="7974" x="1771650" y="1822450"/>
          <p14:tracePt t="7990" x="1758950" y="1930400"/>
          <p14:tracePt t="8008" x="1758950" y="2082800"/>
          <p14:tracePt t="8024" x="1803400" y="2254250"/>
          <p14:tracePt t="8041" x="1911350" y="2438400"/>
          <p14:tracePt t="8060" x="2076450" y="2578100"/>
          <p14:tracePt t="8075" x="2241550" y="2635250"/>
          <p14:tracePt t="8091" x="2413000" y="2641600"/>
          <p14:tracePt t="8107" x="2584450" y="2641600"/>
          <p14:tracePt t="8108" x="2635250" y="2641600"/>
          <p14:tracePt t="8124" x="2774950" y="2590800"/>
          <p14:tracePt t="8140" x="2857500" y="2546350"/>
          <p14:tracePt t="8157" x="2908300" y="2508250"/>
          <p14:tracePt t="8175" x="2921000" y="2482850"/>
          <p14:tracePt t="8191" x="2921000" y="2463800"/>
          <p14:tracePt t="8207" x="2921000" y="2432050"/>
          <p14:tracePt t="8224" x="2895600" y="2362200"/>
          <p14:tracePt t="8241" x="2825750" y="2298700"/>
          <p14:tracePt t="8259" x="2686050" y="2254250"/>
          <p14:tracePt t="8261" x="2660650" y="2247900"/>
          <p14:tracePt t="8276" x="2501900" y="2228850"/>
          <p14:tracePt t="8291" x="2387600" y="2228850"/>
          <p14:tracePt t="8307" x="2305050" y="2228850"/>
          <p14:tracePt t="8323" x="2279650" y="2228850"/>
          <p14:tracePt t="9578" x="2305050" y="2254250"/>
          <p14:tracePt t="9585" x="2349500" y="2286000"/>
          <p14:tracePt t="9594" x="2393950" y="2324100"/>
          <p14:tracePt t="9610" x="2540000" y="2400300"/>
          <p14:tracePt t="9626" x="2686050" y="2457450"/>
          <p14:tracePt t="9643" x="2825750" y="2489200"/>
          <p14:tracePt t="9662" x="3067050" y="2508250"/>
          <p14:tracePt t="9665" x="3117850" y="2508250"/>
          <p14:tracePt t="9677" x="3232150" y="2508250"/>
          <p14:tracePt t="9692" x="3378200" y="2508250"/>
          <p14:tracePt t="9709" x="3435350" y="2508250"/>
          <p14:tracePt t="9726" x="3473450" y="2501900"/>
          <p14:tracePt t="9745" x="3479800" y="2495550"/>
          <p14:tracePt t="9805" x="3479800" y="2489200"/>
          <p14:tracePt t="9812" x="3479800" y="2482850"/>
          <p14:tracePt t="9821" x="3479800" y="2476500"/>
          <p14:tracePt t="9829" x="3479800" y="2470150"/>
          <p14:tracePt t="9843" x="3479800" y="2457450"/>
          <p14:tracePt t="20807" x="3479800" y="2451100"/>
          <p14:tracePt t="20815" x="3467100" y="2438400"/>
          <p14:tracePt t="20821" x="3422650" y="2393950"/>
          <p14:tracePt t="20838" x="3263900" y="2336800"/>
          <p14:tracePt t="20858" x="2965450" y="2336800"/>
          <p14:tracePt t="20870" x="2768600" y="2362200"/>
          <p14:tracePt t="20886" x="2559050" y="2413000"/>
          <p14:tracePt t="20904" x="2451100" y="2432050"/>
          <p14:tracePt t="20920" x="2432050" y="2432050"/>
          <p14:tracePt t="20937" x="2425700" y="2419350"/>
          <p14:tracePt t="20953" x="2406650" y="2413000"/>
          <p14:tracePt t="20970" x="2368550" y="2413000"/>
          <p14:tracePt t="20986" x="2292350" y="2444750"/>
          <p14:tracePt t="21003" x="2216150" y="2501900"/>
          <p14:tracePt t="21020" x="2165350" y="2571750"/>
          <p14:tracePt t="21037" x="2159000" y="2603500"/>
          <p14:tracePt t="21054" x="2159000" y="2635250"/>
          <p14:tracePt t="21070" x="2159000" y="2673350"/>
          <p14:tracePt t="21087" x="2165350" y="2711450"/>
          <p14:tracePt t="21104" x="2235200" y="2774950"/>
          <p14:tracePt t="21120" x="2400300" y="2819400"/>
          <p14:tracePt t="21137" x="2628900" y="2825750"/>
          <p14:tracePt t="21153" x="2863850" y="2787650"/>
          <p14:tracePt t="21170" x="3079750" y="2724150"/>
          <p14:tracePt t="21186" x="3162300" y="2673350"/>
          <p14:tracePt t="21204" x="3187700" y="2603500"/>
          <p14:tracePt t="21220" x="3187700" y="2552700"/>
          <p14:tracePt t="21237" x="3187700" y="2495550"/>
          <p14:tracePt t="21253" x="3143250" y="2393950"/>
          <p14:tracePt t="21271" x="3003550" y="2317750"/>
          <p14:tracePt t="21274" x="2940050" y="2305050"/>
          <p14:tracePt t="21287" x="2743200" y="2254250"/>
          <p14:tracePt t="21305" x="2336800" y="2228850"/>
          <p14:tracePt t="21320" x="2070100" y="2247900"/>
          <p14:tracePt t="21337" x="1905000" y="2298700"/>
          <p14:tracePt t="21354" x="1854200" y="2349500"/>
          <p14:tracePt t="21371" x="1854200" y="2374900"/>
          <p14:tracePt t="21386" x="1847850" y="2425700"/>
          <p14:tracePt t="21389" x="1847850" y="2438400"/>
          <p14:tracePt t="21404" x="1847850" y="2501900"/>
          <p14:tracePt t="21420" x="1847850" y="2565400"/>
          <p14:tracePt t="21437" x="1917700" y="2698750"/>
          <p14:tracePt t="21454" x="2063750" y="2787650"/>
          <p14:tracePt t="21470" x="2247900" y="2787650"/>
          <p14:tracePt t="21487" x="2495550" y="2762250"/>
          <p14:tracePt t="21488" x="2540000" y="2755900"/>
          <p14:tracePt t="21505" x="2730500" y="2667000"/>
          <p14:tracePt t="21522" x="2832100" y="2609850"/>
          <p14:tracePt t="21541" x="2851150" y="2578100"/>
          <p14:tracePt t="21556" x="2857500" y="2565400"/>
          <p14:tracePt t="21572" x="2857500" y="2546350"/>
          <p14:tracePt t="21589" x="2825750" y="2457450"/>
          <p14:tracePt t="21604" x="2692400" y="2349500"/>
          <p14:tracePt t="21620" x="2482850" y="2241550"/>
          <p14:tracePt t="21637" x="2235200" y="2178050"/>
          <p14:tracePt t="21654" x="2044700" y="2171700"/>
          <p14:tracePt t="21670" x="1905000" y="2222500"/>
          <p14:tracePt t="21687" x="1866900" y="2266950"/>
          <p14:tracePt t="21704" x="1866900" y="2317750"/>
          <p14:tracePt t="21720" x="1860550" y="2400300"/>
          <p14:tracePt t="21737" x="1866900" y="2508250"/>
          <p14:tracePt t="21754" x="1905000" y="2628900"/>
          <p14:tracePt t="21771" x="2044700" y="2749550"/>
          <p14:tracePt t="21774" x="2070100" y="2755900"/>
          <p14:tracePt t="21788" x="2254250" y="2825750"/>
          <p14:tracePt t="21804" x="2508250" y="2851150"/>
          <p14:tracePt t="21821" x="2730500" y="2794000"/>
          <p14:tracePt t="21838" x="2882900" y="2686050"/>
          <p14:tracePt t="21855" x="2940050" y="2616200"/>
          <p14:tracePt t="21871" x="2940050" y="2590800"/>
          <p14:tracePt t="21888" x="2940050" y="2552700"/>
          <p14:tracePt t="21906" x="2927350" y="2508250"/>
          <p14:tracePt t="21923" x="2794000" y="2425700"/>
          <p14:tracePt t="21939" x="2603500" y="2368550"/>
          <p14:tracePt t="21942" x="2520950" y="2355850"/>
          <p14:tracePt t="21954" x="2298700" y="2336800"/>
          <p14:tracePt t="21971" x="2044700" y="2336800"/>
          <p14:tracePt t="21988" x="1866900" y="2355850"/>
          <p14:tracePt t="22004" x="1816100" y="2381250"/>
          <p14:tracePt t="22020" x="1809750" y="2406650"/>
          <p14:tracePt t="22037" x="1809750" y="2425700"/>
          <p14:tracePt t="22054" x="1809750" y="2451100"/>
          <p14:tracePt t="22073" x="1809750" y="2482850"/>
          <p14:tracePt t="22088" x="1816100" y="2489200"/>
          <p14:tracePt t="22104" x="1816100" y="2495550"/>
          <p14:tracePt t="23620" x="1809750" y="2489200"/>
          <p14:tracePt t="23642" x="1790700" y="2476500"/>
          <p14:tracePt t="23658" x="1771650" y="2476500"/>
          <p14:tracePt t="23675" x="1765300" y="2470150"/>
          <p14:tracePt t="23691" x="1765300" y="2463800"/>
          <p14:tracePt t="23706" x="1758950" y="2444750"/>
          <p14:tracePt t="23722" x="1720850" y="2413000"/>
          <p14:tracePt t="23740" x="1631950" y="2349500"/>
          <p14:tracePt t="23756" x="1536700" y="2279650"/>
          <p14:tracePt t="23773" x="1466850" y="2222500"/>
          <p14:tracePt t="23776" x="1454150" y="2216150"/>
          <p14:tracePt t="23791" x="1403350" y="2178050"/>
          <p14:tracePt t="23808" x="1358900" y="2146300"/>
          <p14:tracePt t="23823" x="1346200" y="2127250"/>
          <p14:tracePt t="23839" x="1333500" y="2114550"/>
          <p14:tracePt t="23856" x="1308100" y="2101850"/>
          <p14:tracePt t="23872" x="1301750" y="2101850"/>
          <p14:tracePt t="23890" x="1289050" y="2095500"/>
          <p14:tracePt t="23906" x="1276350" y="2089150"/>
          <p14:tracePt t="23923" x="1257300" y="2070100"/>
          <p14:tracePt t="23939" x="1238250" y="2051050"/>
          <p14:tracePt t="23956" x="1219200" y="2038350"/>
          <p14:tracePt t="23973" x="1212850" y="2032000"/>
          <p14:tracePt t="24309" x="1212850" y="2025650"/>
          <p14:tracePt t="24332" x="1206500" y="2025650"/>
          <p14:tracePt t="24342" x="1206500" y="2032000"/>
          <p14:tracePt t="24348" x="1206500" y="2038350"/>
          <p14:tracePt t="24356" x="1206500" y="2063750"/>
          <p14:tracePt t="24373" x="1206500" y="2133600"/>
          <p14:tracePt t="24390" x="1200150" y="2222500"/>
          <p14:tracePt t="24408" x="1200150" y="2305050"/>
          <p14:tracePt t="24424" x="1200150" y="2368550"/>
          <p14:tracePt t="24440" x="1200150" y="2393950"/>
          <p14:tracePt t="24490" x="1200150" y="2387600"/>
          <p14:tracePt t="24495" x="1200150" y="2381250"/>
          <p14:tracePt t="24509" x="1200150" y="2362200"/>
          <p14:tracePt t="24525" x="1200150" y="2330450"/>
          <p14:tracePt t="24540" x="1200150" y="2317750"/>
          <p14:tracePt t="24560" x="1200150" y="2298700"/>
          <p14:tracePt t="24574" x="1200150" y="2286000"/>
          <p14:tracePt t="24591" x="1200150" y="2273300"/>
          <p14:tracePt t="24607" x="1200150" y="2266950"/>
          <p14:tracePt t="24660" x="1200150" y="2273300"/>
          <p14:tracePt t="24956" x="1206500" y="2273300"/>
          <p14:tracePt t="24964" x="1219200" y="2273300"/>
          <p14:tracePt t="24973" x="1289050" y="2273300"/>
          <p14:tracePt t="24990" x="1600200" y="2273300"/>
          <p14:tracePt t="25007" x="2133600" y="2247900"/>
          <p14:tracePt t="25024" x="2921000" y="2127250"/>
          <p14:tracePt t="25040" x="3409950" y="2012950"/>
          <p14:tracePt t="25059" x="3797300" y="1955800"/>
          <p14:tracePt t="25074" x="4000500" y="1930400"/>
          <p14:tracePt t="25091" x="4165600" y="1924050"/>
          <p14:tracePt t="25107" x="4267200" y="1917700"/>
          <p14:tracePt t="25124" x="4356100" y="1917700"/>
          <p14:tracePt t="25141" x="4387850" y="1917700"/>
          <p14:tracePt t="25158" x="4394200" y="1924050"/>
          <p14:tracePt t="25174" x="4394200" y="1930400"/>
          <p14:tracePt t="25244" x="4381500" y="1930400"/>
          <p14:tracePt t="25249" x="4368800" y="1936750"/>
          <p14:tracePt t="25259" x="4324350" y="1955800"/>
          <p14:tracePt t="25262" x="4279900" y="1962150"/>
          <p14:tracePt t="25276" x="4159250" y="1993900"/>
          <p14:tracePt t="25294" x="3905250" y="2032000"/>
          <p14:tracePt t="25309" x="3289300" y="2127250"/>
          <p14:tracePt t="25325" x="2419350" y="2266950"/>
          <p14:tracePt t="25341" x="1543050" y="2374900"/>
          <p14:tracePt t="25357" x="1200150" y="2381250"/>
          <p14:tracePt t="25374" x="1098550" y="2381250"/>
          <p14:tracePt t="25391" x="1085850" y="2381250"/>
          <p14:tracePt t="25441" x="1085850" y="2374900"/>
          <p14:tracePt t="25550" x="1092200" y="2374900"/>
          <p14:tracePt t="25558" x="1098550" y="2374900"/>
          <p14:tracePt t="25562" x="1123950" y="2374900"/>
          <p14:tracePt t="25575" x="1244600" y="2374900"/>
          <p14:tracePt t="25592" x="1498600" y="2368550"/>
          <p14:tracePt t="25608" x="1739900" y="2362200"/>
          <p14:tracePt t="25625" x="1949450" y="2330450"/>
          <p14:tracePt t="25641" x="2127250" y="2311400"/>
          <p14:tracePt t="25657" x="2216150" y="2305050"/>
          <p14:tracePt t="25676" x="2247900" y="2305050"/>
          <p14:tracePt t="25691" x="2279650" y="2305050"/>
          <p14:tracePt t="25708" x="2286000" y="2305050"/>
          <p14:tracePt t="25778" x="2190750" y="2298700"/>
          <p14:tracePt t="25790" x="2032000" y="2298700"/>
          <p14:tracePt t="25797" x="1987550" y="2298700"/>
          <p14:tracePt t="25809" x="1828800" y="2298700"/>
          <p14:tracePt t="25825" x="1600200" y="2298700"/>
          <p14:tracePt t="25842" x="1441450" y="2298700"/>
          <p14:tracePt t="25858" x="1301750" y="2298700"/>
          <p14:tracePt t="25875" x="1212850" y="2298700"/>
          <p14:tracePt t="25894" x="1155700" y="2292350"/>
          <p14:tracePt t="25897" x="1149350" y="2292350"/>
          <p14:tracePt t="25910" x="1143000" y="2292350"/>
          <p14:tracePt t="25926" x="1136650" y="2292350"/>
          <p14:tracePt t="25949" x="1143000" y="2292350"/>
          <p14:tracePt t="25959" x="1181100" y="2298700"/>
          <p14:tracePt t="25975" x="1339850" y="2298700"/>
          <p14:tracePt t="25991" x="1504950" y="2298700"/>
          <p14:tracePt t="26008" x="1708150" y="2292350"/>
          <p14:tracePt t="26025" x="1854200" y="2292350"/>
          <p14:tracePt t="26043" x="1949450" y="2286000"/>
          <p14:tracePt t="26058" x="2006600" y="2273300"/>
          <p14:tracePt t="26075" x="2082800" y="2247900"/>
          <p14:tracePt t="26092" x="2146300" y="2228850"/>
          <p14:tracePt t="26108" x="2171700" y="2228850"/>
          <p14:tracePt t="26125" x="2171700" y="2235200"/>
          <p14:tracePt t="26161" x="2165350" y="2235200"/>
          <p14:tracePt t="26175" x="2127250" y="2235200"/>
          <p14:tracePt t="26192" x="1930400" y="2235200"/>
          <p14:tracePt t="26208" x="1784350" y="2235200"/>
          <p14:tracePt t="26225" x="1701800" y="2241550"/>
          <p14:tracePt t="26242" x="1689100" y="2247900"/>
          <p14:tracePt t="26276" x="1689100" y="2254250"/>
          <p14:tracePt t="26292" x="1689100" y="2260600"/>
          <p14:tracePt t="28687" x="1689100" y="2266950"/>
          <p14:tracePt t="28693" x="1676400" y="2273300"/>
          <p14:tracePt t="28702" x="1708150" y="2279650"/>
          <p14:tracePt t="28714" x="1943100" y="2311400"/>
          <p14:tracePt t="28729" x="2387600" y="2330450"/>
          <p14:tracePt t="28749" x="3016250" y="2235200"/>
          <p14:tracePt t="28761" x="3251200" y="2184400"/>
          <p14:tracePt t="28766" x="3321050" y="2171700"/>
          <p14:tracePt t="28778" x="3454400" y="2133600"/>
          <p14:tracePt t="28795" x="3556000" y="2120900"/>
          <p14:tracePt t="28812" x="3600450" y="2114550"/>
          <p14:tracePt t="28828" x="3613150" y="2114550"/>
          <p14:tracePt t="28861" x="3625850" y="2108200"/>
          <p14:tracePt t="28878" x="3625850" y="2095500"/>
          <p14:tracePt t="28895" x="3625850" y="2082800"/>
          <p14:tracePt t="28913" x="3625850" y="2051050"/>
          <p14:tracePt t="28928" x="3562350" y="2012950"/>
          <p14:tracePt t="28945" x="3467100" y="1993900"/>
          <p14:tracePt t="28961" x="3359150" y="1981200"/>
          <p14:tracePt t="28978" x="3206750" y="1955800"/>
          <p14:tracePt t="28995" x="3073400" y="1924050"/>
          <p14:tracePt t="29011" x="2882900" y="1860550"/>
          <p14:tracePt t="29028" x="2705100" y="1778000"/>
          <p14:tracePt t="29045" x="2660650" y="1765300"/>
          <p14:tracePt t="29061" x="2647950" y="1771650"/>
          <p14:tracePt t="29078" x="2647950" y="1835150"/>
          <p14:tracePt t="29095" x="2692400" y="1949450"/>
          <p14:tracePt t="29111" x="2838450" y="2114550"/>
          <p14:tracePt t="29112" x="2876550" y="2139950"/>
          <p14:tracePt t="29128" x="3105150" y="2266950"/>
          <p14:tracePt t="29145" x="3384550" y="2349500"/>
          <p14:tracePt t="29162" x="3670300" y="2368550"/>
          <p14:tracePt t="29178" x="3879850" y="2324100"/>
          <p14:tracePt t="29197" x="3981450" y="2241550"/>
          <p14:tracePt t="29212" x="3981450" y="2222500"/>
          <p14:tracePt t="29228" x="3981450" y="2190750"/>
          <p14:tracePt t="29245" x="3968750" y="2133600"/>
          <p14:tracePt t="29261" x="3879850" y="2038350"/>
          <p14:tracePt t="29264" x="3822700" y="2000250"/>
          <p14:tracePt t="29278" x="3708400" y="1930400"/>
          <p14:tracePt t="29295" x="3422650" y="1828800"/>
          <p14:tracePt t="29311" x="3105150" y="1797050"/>
          <p14:tracePt t="29328" x="2705100" y="1790700"/>
          <p14:tracePt t="29345" x="2546350" y="1809750"/>
          <p14:tracePt t="29361" x="2501900" y="1847850"/>
          <p14:tracePt t="29378" x="2501900" y="1892300"/>
          <p14:tracePt t="29398" x="2495550" y="2012950"/>
          <p14:tracePt t="29414" x="2514600" y="2171700"/>
          <p14:tracePt t="29431" x="2571750" y="2355850"/>
          <p14:tracePt t="29448" x="2705100" y="2520950"/>
          <p14:tracePt t="29462" x="2806700" y="2571750"/>
          <p14:tracePt t="29479" x="2984500" y="2597150"/>
          <p14:tracePt t="29495" x="3181350" y="2552700"/>
          <p14:tracePt t="29513" x="3390900" y="2451100"/>
          <p14:tracePt t="29529" x="3486150" y="2368550"/>
          <p14:tracePt t="29545" x="3511550" y="2324100"/>
          <p14:tracePt t="29563" x="3511550" y="2298700"/>
          <p14:tracePt t="29582" x="3498850" y="2216150"/>
          <p14:tracePt t="29598" x="3416300" y="2108200"/>
          <p14:tracePt t="29613" x="3282950" y="2000250"/>
          <p14:tracePt t="29630" x="3136900" y="1936750"/>
          <p14:tracePt t="29646" x="3022600" y="1917700"/>
          <p14:tracePt t="29663" x="2959100" y="1905000"/>
          <p14:tracePt t="29679" x="2889250" y="1898650"/>
          <p14:tracePt t="29695" x="2813050" y="1911350"/>
          <p14:tracePt t="29712" x="2711450" y="1936750"/>
          <p14:tracePt t="29730" x="2641600" y="1968500"/>
          <p14:tracePt t="29747" x="2603500" y="2000250"/>
          <p14:tracePt t="29762" x="2603500" y="2025650"/>
          <p14:tracePt t="29779" x="2609850" y="2070100"/>
          <p14:tracePt t="29795" x="2654300" y="2139950"/>
          <p14:tracePt t="29812" x="2762250" y="2178050"/>
          <p14:tracePt t="29829" x="2863850" y="2178050"/>
          <p14:tracePt t="29845" x="2959100" y="2159000"/>
          <p14:tracePt t="29862" x="3022600" y="2133600"/>
          <p14:tracePt t="29879" x="3048000" y="2114550"/>
          <p14:tracePt t="29896" x="3048000" y="2095500"/>
          <p14:tracePt t="29913" x="3048000" y="2076450"/>
          <p14:tracePt t="29929" x="3048000" y="2051050"/>
          <p14:tracePt t="29946" x="3041650" y="2012950"/>
          <p14:tracePt t="29964" x="3003550" y="1981200"/>
          <p14:tracePt t="29978" x="2965450" y="1968500"/>
          <p14:tracePt t="29996" x="2914650" y="1962150"/>
          <p14:tracePt t="30012" x="2870200" y="1962150"/>
          <p14:tracePt t="30029" x="2832100" y="1962150"/>
          <p14:tracePt t="30046" x="2806700" y="1962150"/>
          <p14:tracePt t="30063" x="2794000" y="1962150"/>
          <p14:tracePt t="30079" x="2787650" y="1974850"/>
          <p14:tracePt t="30095" x="2787650" y="1987550"/>
          <p14:tracePt t="30112" x="2787650" y="1993900"/>
          <p14:tracePt t="31882" x="2787650" y="2006600"/>
          <p14:tracePt t="31890" x="2806700" y="2032000"/>
          <p14:tracePt t="31897" x="2844800" y="2063750"/>
          <p14:tracePt t="31914" x="2933700" y="2133600"/>
          <p14:tracePt t="31931" x="3086100" y="2241550"/>
          <p14:tracePt t="31948" x="3276600" y="2336800"/>
          <p14:tracePt t="31965" x="3340100" y="2362200"/>
          <p14:tracePt t="31981" x="3371850" y="2362200"/>
          <p14:tracePt t="32014" x="3371850" y="2355850"/>
          <p14:tracePt t="32031" x="3371850" y="2324100"/>
          <p14:tracePt t="32048" x="3371850" y="2286000"/>
          <p14:tracePt t="32064" x="3365500" y="2241550"/>
          <p14:tracePt t="32081" x="3308350" y="2197100"/>
          <p14:tracePt t="32098" x="3257550" y="2165350"/>
          <p14:tracePt t="32114" x="3206750" y="2146300"/>
          <p14:tracePt t="32131" x="3181350" y="2146300"/>
          <p14:tracePt t="32148" x="3162300" y="2146300"/>
          <p14:tracePt t="32164" x="3155950" y="2146300"/>
          <p14:tracePt t="32180" x="3143250" y="2146300"/>
          <p14:tracePt t="32198" x="3130550" y="2146300"/>
          <p14:tracePt t="32214" x="3117850" y="2146300"/>
          <p14:tracePt t="32231" x="3105150" y="2146300"/>
          <p14:tracePt t="32248" x="3098800" y="2146300"/>
          <p14:tracePt t="32664" x="3092450" y="2146300"/>
          <p14:tracePt t="32673" x="3067050" y="2146300"/>
          <p14:tracePt t="32683" x="3035300" y="2139950"/>
          <p14:tracePt t="32700" x="2965450" y="2139950"/>
          <p14:tracePt t="32718" x="2870200" y="2139950"/>
          <p14:tracePt t="32733" x="2781300" y="2139950"/>
          <p14:tracePt t="32750" x="2724150" y="2146300"/>
          <p14:tracePt t="32765" x="2660650" y="2178050"/>
          <p14:tracePt t="32781" x="2628900" y="2184400"/>
          <p14:tracePt t="32798" x="2578100" y="2190750"/>
          <p14:tracePt t="32815" x="2540000" y="2190750"/>
          <p14:tracePt t="32832" x="2463800" y="2190750"/>
          <p14:tracePt t="32848" x="2432050" y="2190750"/>
          <p14:tracePt t="32865" x="2400300" y="2190750"/>
          <p14:tracePt t="32882" x="2381250" y="2197100"/>
          <p14:tracePt t="32898" x="2355850" y="2209800"/>
          <p14:tracePt t="32915" x="2330450" y="2209800"/>
          <p14:tracePt t="32932" x="2279650" y="2209800"/>
          <p14:tracePt t="32948" x="2222500" y="2209800"/>
          <p14:tracePt t="32965" x="2171700" y="2209800"/>
          <p14:tracePt t="32982" x="2127250" y="2209800"/>
          <p14:tracePt t="32998" x="2082800" y="2209800"/>
          <p14:tracePt t="33015" x="2044700" y="2209800"/>
          <p14:tracePt t="33032" x="1949450" y="2222500"/>
          <p14:tracePt t="33050" x="1885950" y="2235200"/>
          <p14:tracePt t="33065" x="1847850" y="2241550"/>
          <p14:tracePt t="33082" x="1822450" y="2254250"/>
          <p14:tracePt t="33098" x="1809750" y="2254250"/>
          <p14:tracePt t="33115" x="1784350" y="2254250"/>
          <p14:tracePt t="33133" x="1720850" y="2254250"/>
          <p14:tracePt t="33151" x="1663700" y="2247900"/>
          <p14:tracePt t="33165" x="1631950" y="2247900"/>
          <p14:tracePt t="33182" x="1619250" y="2247900"/>
          <p14:tracePt t="33199" x="1612900" y="2247900"/>
          <p14:tracePt t="33232" x="1606550" y="2235200"/>
          <p14:tracePt t="33249" x="1562100" y="2235200"/>
          <p14:tracePt t="33266" x="1530350" y="2235200"/>
          <p14:tracePt t="33269" x="1524000" y="2235200"/>
          <p14:tracePt t="33285" x="1492250" y="2235200"/>
          <p14:tracePt t="33301" x="1466850" y="2235200"/>
          <p14:tracePt t="33318" x="1428750" y="2235200"/>
          <p14:tracePt t="33334" x="1390650" y="2235200"/>
          <p14:tracePt t="33350" x="1365250" y="2235200"/>
          <p14:tracePt t="33366" x="1339850" y="2235200"/>
          <p14:tracePt t="33386" x="1320800" y="2235200"/>
          <p14:tracePt t="33399" x="1314450" y="2235200"/>
          <p14:tracePt t="33416" x="1308100" y="2235200"/>
          <p14:tracePt t="33433" x="1301750" y="2235200"/>
          <p14:tracePt t="33449" x="1289050" y="2235200"/>
          <p14:tracePt t="33466" x="1270000" y="2235200"/>
          <p14:tracePt t="33482" x="1257300" y="2235200"/>
          <p14:tracePt t="33499" x="1244600" y="2235200"/>
          <p14:tracePt t="33517" x="1238250" y="2235200"/>
          <p14:tracePt t="33533" x="1231900" y="2235200"/>
          <p14:tracePt t="33549" x="1219200" y="2235200"/>
          <p14:tracePt t="33566" x="1206500" y="2235200"/>
          <p14:tracePt t="33582" x="1193800" y="2235200"/>
          <p14:tracePt t="33599" x="1181100" y="2235200"/>
          <p14:tracePt t="33615" x="1174750" y="2235200"/>
          <p14:tracePt t="33781" x="1181100" y="2235200"/>
          <p14:tracePt t="33786" x="1187450" y="2235200"/>
          <p14:tracePt t="33800" x="1225550" y="2235200"/>
          <p14:tracePt t="33816" x="1314450" y="2228850"/>
          <p14:tracePt t="33833" x="1397000" y="2228850"/>
          <p14:tracePt t="33849" x="1485900" y="2228850"/>
          <p14:tracePt t="33867" x="1562100" y="2222500"/>
          <p14:tracePt t="33883" x="1631950" y="2222500"/>
          <p14:tracePt t="33899" x="1682750" y="2222500"/>
          <p14:tracePt t="33900" x="1701800" y="2222500"/>
          <p14:tracePt t="33916" x="1765300" y="2222500"/>
          <p14:tracePt t="33933" x="1847850" y="2222500"/>
          <p14:tracePt t="33950" x="1943100" y="2222500"/>
          <p14:tracePt t="33968" x="2127250" y="2216150"/>
          <p14:tracePt t="33983" x="2209800" y="2203450"/>
          <p14:tracePt t="34000" x="2324100" y="2203450"/>
          <p14:tracePt t="34017" x="2400300" y="2190750"/>
          <p14:tracePt t="34033" x="2451100" y="2190750"/>
          <p14:tracePt t="34050" x="2482850" y="2190750"/>
          <p14:tracePt t="34066" x="2508250" y="2184400"/>
          <p14:tracePt t="34084" x="2552700" y="2184400"/>
          <p14:tracePt t="34100" x="2603500" y="2184400"/>
          <p14:tracePt t="34117" x="2654300" y="2184400"/>
          <p14:tracePt t="34133" x="2698750" y="2184400"/>
          <p14:tracePt t="34150" x="2736850" y="2184400"/>
          <p14:tracePt t="34167" x="2762250" y="2184400"/>
          <p14:tracePt t="34185" x="2806700" y="2184400"/>
          <p14:tracePt t="34201" x="2844800" y="2184400"/>
          <p14:tracePt t="34217" x="2870200" y="2184400"/>
          <p14:tracePt t="34233" x="2889250" y="2184400"/>
          <p14:tracePt t="34444" x="2889250" y="2190750"/>
          <p14:tracePt t="34951" x="2889250" y="2184400"/>
          <p14:tracePt t="34954" x="2876550" y="2184400"/>
          <p14:tracePt t="34967" x="2870200" y="2184400"/>
          <p14:tracePt t="34984" x="2851150" y="2184400"/>
          <p14:tracePt t="35000" x="2838450" y="2184400"/>
          <p14:tracePt t="35017" x="2825750" y="2184400"/>
          <p14:tracePt t="35034" x="2813050" y="2190750"/>
          <p14:tracePt t="35050" x="2806700" y="2197100"/>
          <p14:tracePt t="35067" x="2800350" y="2197100"/>
          <p14:tracePt t="35234" x="2806700" y="2197100"/>
          <p14:tracePt t="35245" x="2813050" y="2197100"/>
          <p14:tracePt t="35253" x="2819400" y="2197100"/>
          <p14:tracePt t="35268" x="2844800" y="2190750"/>
          <p14:tracePt t="35272" x="2851150" y="2190750"/>
          <p14:tracePt t="35322" x="2851150" y="2184400"/>
          <p14:tracePt t="35331" x="2844800" y="2184400"/>
          <p14:tracePt t="35342" x="2819400" y="2178050"/>
          <p14:tracePt t="35351" x="2749550" y="2171700"/>
          <p14:tracePt t="35369" x="2374900" y="2133600"/>
          <p14:tracePt t="35386" x="1847850" y="2044700"/>
          <p14:tracePt t="35402" x="1257300" y="1962150"/>
          <p14:tracePt t="35419" x="965200" y="1924050"/>
          <p14:tracePt t="35438" x="850900" y="1924050"/>
          <p14:tracePt t="35458" x="850900" y="1930400"/>
          <p14:tracePt t="35467" x="850900" y="1936750"/>
          <p14:tracePt t="35484" x="857250" y="1955800"/>
          <p14:tracePt t="35526" x="857250" y="1962150"/>
          <p14:tracePt t="35534" x="863600" y="1968500"/>
          <p14:tracePt t="35551" x="876300" y="1981200"/>
          <p14:tracePt t="35568" x="996950" y="2012950"/>
          <p14:tracePt t="35584" x="1143000" y="2038350"/>
          <p14:tracePt t="35601" x="1327150" y="2044700"/>
          <p14:tracePt t="35618" x="1485900" y="2044700"/>
          <p14:tracePt t="35634" x="1714500" y="2044700"/>
          <p14:tracePt t="35651" x="2019300" y="2019300"/>
          <p14:tracePt t="35670" x="2292350" y="1974850"/>
          <p14:tracePt t="35686" x="2387600" y="1968500"/>
          <p14:tracePt t="35702" x="2400300" y="1968500"/>
          <p14:tracePt t="35718" x="2400300" y="1974850"/>
          <p14:tracePt t="35735" x="2413000" y="1974850"/>
          <p14:tracePt t="35751" x="2419350" y="1981200"/>
          <p14:tracePt t="35785" x="2419350" y="1987550"/>
          <p14:tracePt t="35790" x="2413000" y="1987550"/>
          <p14:tracePt t="35801" x="2336800" y="2000250"/>
          <p14:tracePt t="35818" x="2070100" y="2063750"/>
          <p14:tracePt t="35836" x="1809750" y="2082800"/>
          <p14:tracePt t="35855" x="1587500" y="2089150"/>
          <p14:tracePt t="35869" x="1504950" y="2101850"/>
          <p14:tracePt t="35885" x="1473200" y="2120900"/>
          <p14:tracePt t="35901" x="1466850" y="2133600"/>
          <p14:tracePt t="35937" x="1466850" y="2139950"/>
          <p14:tracePt t="35956" x="1555750" y="2152650"/>
          <p14:tracePt t="35968" x="1765300" y="2159000"/>
          <p14:tracePt t="35985" x="2057400" y="2127250"/>
          <p14:tracePt t="36001" x="2343150" y="2070100"/>
          <p14:tracePt t="36018" x="2533650" y="2051050"/>
          <p14:tracePt t="36035" x="2590800" y="2051050"/>
          <p14:tracePt t="36052" x="2597150" y="2057400"/>
          <p14:tracePt t="36068" x="2597150" y="2063750"/>
          <p14:tracePt t="36102" x="2597150" y="2070100"/>
          <p14:tracePt t="36120" x="2470150" y="2101850"/>
          <p14:tracePt t="36137" x="2298700" y="2127250"/>
          <p14:tracePt t="36152" x="2127250" y="2127250"/>
          <p14:tracePt t="36168" x="1974850" y="2178050"/>
          <p14:tracePt t="36185" x="1917700" y="2216150"/>
          <p14:tracePt t="36201" x="1911350" y="2228850"/>
          <p14:tracePt t="36219" x="1917700" y="2241550"/>
          <p14:tracePt t="36235" x="1987550" y="2254250"/>
          <p14:tracePt t="36236" x="2038350" y="2254250"/>
          <p14:tracePt t="36252" x="2139950" y="2241550"/>
          <p14:tracePt t="36269" x="2260600" y="2209800"/>
          <p14:tracePt t="36272" x="2286000" y="2203450"/>
          <p14:tracePt t="36290" x="2349500" y="2203450"/>
          <p14:tracePt t="36305" x="2368550" y="2203450"/>
          <p14:tracePt t="36321" x="2374900" y="2203450"/>
          <p14:tracePt t="36379" x="2368550" y="2203450"/>
          <p14:tracePt t="36389" x="2317750" y="2203450"/>
          <p14:tracePt t="36396" x="2247900" y="2203450"/>
          <p14:tracePt t="36403" x="2203450" y="2203450"/>
          <p14:tracePt t="36421" x="2108200" y="2209800"/>
          <p14:tracePt t="36437" x="2089150" y="2228850"/>
          <p14:tracePt t="41016" x="2082800" y="2228850"/>
          <p14:tracePt t="41026" x="2063750" y="2203450"/>
          <p14:tracePt t="41030" x="2057400" y="2190750"/>
          <p14:tracePt t="41042" x="2038350" y="2171700"/>
          <p14:tracePt t="41058" x="2019300" y="2159000"/>
          <p14:tracePt t="41074" x="1987550" y="2159000"/>
          <p14:tracePt t="41090" x="1898650" y="2178050"/>
          <p14:tracePt t="41106" x="1778000" y="2203450"/>
          <p14:tracePt t="41124" x="1682750" y="2228850"/>
          <p14:tracePt t="41140" x="1625600" y="2247900"/>
          <p14:tracePt t="41156" x="1587500" y="2279650"/>
          <p14:tracePt t="41173" x="1568450" y="2298700"/>
          <p14:tracePt t="41190" x="1549400" y="2317750"/>
          <p14:tracePt t="41207" x="1530350" y="2336800"/>
          <p14:tracePt t="41224" x="1504950" y="2362200"/>
          <p14:tracePt t="41241" x="1498600" y="2381250"/>
          <p14:tracePt t="41257" x="1498600" y="2406650"/>
          <p14:tracePt t="41273" x="1504950" y="2457450"/>
          <p14:tracePt t="41291" x="1536700" y="2540000"/>
          <p14:tracePt t="41307" x="1587500" y="2609850"/>
          <p14:tracePt t="41324" x="1651000" y="2660650"/>
          <p14:tracePt t="41340" x="1739900" y="2667000"/>
          <p14:tracePt t="41357" x="1892300" y="2628900"/>
          <p14:tracePt t="41374" x="2044700" y="2571750"/>
          <p14:tracePt t="41390" x="2127250" y="2546350"/>
          <p14:tracePt t="41409" x="2197100" y="2540000"/>
          <p14:tracePt t="41424" x="2216150" y="2559050"/>
          <p14:tracePt t="41440" x="2222500" y="2565400"/>
          <p14:tracePt t="41457" x="2222500" y="2571750"/>
          <p14:tracePt t="41686" x="2209800" y="2565400"/>
          <p14:tracePt t="41693" x="2184400" y="2565400"/>
          <p14:tracePt t="41709" x="2139950" y="2565400"/>
          <p14:tracePt t="41726" x="2051050" y="2565400"/>
          <p14:tracePt t="41745" x="1924050" y="2565400"/>
          <p14:tracePt t="41762" x="1854200" y="2565400"/>
          <p14:tracePt t="41768" x="1822450" y="2559050"/>
          <p14:tracePt t="41775" x="1797050" y="2559050"/>
          <p14:tracePt t="41793" x="1714500" y="2552700"/>
          <p14:tracePt t="41807" x="1670050" y="2533650"/>
          <p14:tracePt t="41824" x="1574800" y="2476500"/>
          <p14:tracePt t="41840" x="1517650" y="2438400"/>
          <p14:tracePt t="41857" x="1485900" y="2419350"/>
          <p14:tracePt t="41874" x="1454150" y="2413000"/>
          <p14:tracePt t="41891" x="1416050" y="2419350"/>
          <p14:tracePt t="41908" x="1384300" y="2438400"/>
          <p14:tracePt t="41926" x="1365250" y="2463800"/>
          <p14:tracePt t="41942" x="1352550" y="2482850"/>
          <p14:tracePt t="41959" x="1346200" y="2514600"/>
          <p14:tracePt t="41978" x="1346200" y="2559050"/>
          <p14:tracePt t="41981" x="1346200" y="2571750"/>
          <p14:tracePt t="41991" x="1346200" y="2590800"/>
          <p14:tracePt t="42008" x="1377950" y="2660650"/>
          <p14:tracePt t="42025" x="1460500" y="2698750"/>
          <p14:tracePt t="42043" x="1593850" y="2724150"/>
          <p14:tracePt t="42059" x="1765300" y="2730500"/>
          <p14:tracePt t="42061" x="1778000" y="2730500"/>
          <p14:tracePt t="42078" x="1943100" y="2730500"/>
          <p14:tracePt t="42093" x="2171700" y="2730500"/>
          <p14:tracePt t="42109" x="2374900" y="2724150"/>
          <p14:tracePt t="42125" x="2559050" y="2717800"/>
          <p14:tracePt t="42141" x="2711450" y="2717800"/>
          <p14:tracePt t="42158" x="2876550" y="2686050"/>
          <p14:tracePt t="42175" x="3028950" y="2628900"/>
          <p14:tracePt t="42192" x="3155950" y="2578100"/>
          <p14:tracePt t="42208" x="3194050" y="2559050"/>
          <p14:tracePt t="42224" x="3219450" y="2552700"/>
          <p14:tracePt t="42258" x="3219450" y="2546350"/>
          <p14:tracePt t="42274" x="3219450" y="2533650"/>
          <p14:tracePt t="42291" x="3219450" y="2495550"/>
          <p14:tracePt t="42308" x="3187700" y="2438400"/>
          <p14:tracePt t="42325" x="3117850" y="2400300"/>
          <p14:tracePt t="42341" x="2978150" y="2349500"/>
          <p14:tracePt t="42358" x="2800350" y="2317750"/>
          <p14:tracePt t="42375" x="2603500" y="2305050"/>
          <p14:tracePt t="42392" x="2381250" y="2324100"/>
          <p14:tracePt t="42408" x="2197100" y="2387600"/>
          <p14:tracePt t="42424" x="2032000" y="2457450"/>
          <p14:tracePt t="42442" x="1879600" y="2501900"/>
          <p14:tracePt t="42459" x="1733550" y="2514600"/>
          <p14:tracePt t="42476" x="1511300" y="2546350"/>
          <p14:tracePt t="42494" x="1333500" y="2578100"/>
          <p14:tracePt t="42510" x="1238250" y="2622550"/>
          <p14:tracePt t="42527" x="1193800" y="2673350"/>
          <p14:tracePt t="42542" x="1181100" y="2711450"/>
          <p14:tracePt t="42558" x="1168400" y="2755900"/>
          <p14:tracePt t="42576" x="1168400" y="2787650"/>
          <p14:tracePt t="42592" x="1181100" y="2838450"/>
          <p14:tracePt t="42608" x="1295400" y="2921000"/>
          <p14:tracePt t="42624" x="1606550" y="2990850"/>
          <p14:tracePt t="42641" x="2025650" y="3003550"/>
          <p14:tracePt t="42658" x="2514600" y="2940050"/>
          <p14:tracePt t="42674" x="2857500" y="2863850"/>
          <p14:tracePt t="42692" x="3194050" y="2755900"/>
          <p14:tracePt t="42708" x="3346450" y="2698750"/>
          <p14:tracePt t="42726" x="3435350" y="2660650"/>
          <p14:tracePt t="42746" x="3517900" y="2609850"/>
          <p14:tracePt t="42762" x="3543300" y="2578100"/>
          <p14:tracePt t="42765" x="3543300" y="2565400"/>
          <p14:tracePt t="42777" x="3543300" y="2559050"/>
          <p14:tracePt t="42793" x="3543300" y="2520950"/>
          <p14:tracePt t="42808" x="3524250" y="2476500"/>
          <p14:tracePt t="42825" x="3403600" y="2419350"/>
          <p14:tracePt t="42841" x="3162300" y="2381250"/>
          <p14:tracePt t="42858" x="2927350" y="2381250"/>
          <p14:tracePt t="42874" x="2692400" y="2368550"/>
          <p14:tracePt t="42893" x="2438400" y="2355850"/>
          <p14:tracePt t="42908" x="2241550" y="2368550"/>
          <p14:tracePt t="42925" x="2006600" y="2419350"/>
          <p14:tracePt t="42942" x="1765300" y="2476500"/>
          <p14:tracePt t="42959" x="1555750" y="2527300"/>
          <p14:tracePt t="42981" x="1358900" y="2603500"/>
          <p14:tracePt t="42994" x="1314450" y="2628900"/>
          <p14:tracePt t="43012" x="1314450" y="2635250"/>
          <p14:tracePt t="43042" x="1314450" y="2647950"/>
          <p14:tracePt t="43059" x="1314450" y="2673350"/>
          <p14:tracePt t="43078" x="1314450" y="2705100"/>
          <p14:tracePt t="43093" x="1320800" y="2730500"/>
          <p14:tracePt t="43109" x="1371600" y="2774950"/>
          <p14:tracePt t="43126" x="1479550" y="2806700"/>
          <p14:tracePt t="43143" x="1631950" y="2825750"/>
          <p14:tracePt t="43158" x="1847850" y="2825750"/>
          <p14:tracePt t="43176" x="2184400" y="2800350"/>
          <p14:tracePt t="43193" x="2425700" y="2743200"/>
          <p14:tracePt t="43209" x="2559050" y="2692400"/>
          <p14:tracePt t="43226" x="2616200" y="2667000"/>
          <p14:tracePt t="43309" x="2616200" y="2660650"/>
          <p14:tracePt t="43319" x="2616200" y="2654300"/>
          <p14:tracePt t="43327" x="2616200" y="2647950"/>
          <p14:tracePt t="43343" x="2609850" y="2641600"/>
          <p14:tracePt t="43360" x="2590800" y="2641600"/>
          <p14:tracePt t="43715" x="2597150" y="2641600"/>
          <p14:tracePt t="43723" x="2603500" y="2641600"/>
          <p14:tracePt t="43730" x="2736850" y="2616200"/>
          <p14:tracePt t="43746" x="3206750" y="2552700"/>
          <p14:tracePt t="43761" x="3784600" y="2540000"/>
          <p14:tracePt t="43778" x="4425950" y="2540000"/>
          <p14:tracePt t="43794" x="4927600" y="2565400"/>
          <p14:tracePt t="43811" x="5226050" y="2622550"/>
          <p14:tracePt t="43826" x="5435600" y="2679700"/>
          <p14:tracePt t="43843" x="5568950" y="2730500"/>
          <p14:tracePt t="43862" x="5683250" y="2730500"/>
          <p14:tracePt t="43878" x="5822950" y="2717800"/>
          <p14:tracePt t="43895" x="5956300" y="2686050"/>
          <p14:tracePt t="43910" x="6038850" y="2654300"/>
          <p14:tracePt t="43926" x="6102350" y="2609850"/>
          <p14:tracePt t="43943" x="6115050" y="2571750"/>
          <p14:tracePt t="43963" x="6121400" y="2514600"/>
          <p14:tracePt t="43965" x="6121400" y="2482850"/>
          <p14:tracePt t="43979" x="6121400" y="2432050"/>
          <p14:tracePt t="43993" x="6134100" y="2324100"/>
          <p14:tracePt t="44010" x="6153150" y="2235200"/>
          <p14:tracePt t="44026" x="6172200" y="2152650"/>
          <p14:tracePt t="44043" x="6172200" y="2038350"/>
          <p14:tracePt t="44060" x="6115050" y="1873250"/>
          <p14:tracePt t="44076" x="5962650" y="1784350"/>
          <p14:tracePt t="44093" x="5645150" y="1733550"/>
          <p14:tracePt t="44110" x="5264150" y="1733550"/>
          <p14:tracePt t="44129" x="4832350" y="1733550"/>
          <p14:tracePt t="44142" x="4730750" y="1739900"/>
          <p14:tracePt t="44159" x="4705350" y="1771650"/>
          <p14:tracePt t="44176" x="4749800" y="1879600"/>
          <p14:tracePt t="44195" x="4889500" y="2063750"/>
          <p14:tracePt t="44210" x="5086350" y="2286000"/>
          <p14:tracePt t="44226" x="5264150" y="2425700"/>
          <p14:tracePt t="44243" x="5486400" y="2552700"/>
          <p14:tracePt t="44260" x="5854700" y="2571750"/>
          <p14:tracePt t="44277" x="6108700" y="2463800"/>
          <p14:tracePt t="44294" x="6286500" y="2336800"/>
          <p14:tracePt t="44310" x="6324600" y="2292350"/>
          <p14:tracePt t="44327" x="6324600" y="2286000"/>
          <p14:tracePt t="44343" x="6324600" y="2228850"/>
          <p14:tracePt t="44344" x="6318250" y="2190750"/>
          <p14:tracePt t="44360" x="6267450" y="2089150"/>
          <p14:tracePt t="44376" x="6178550" y="2032000"/>
          <p14:tracePt t="44393" x="5975350" y="2006600"/>
          <p14:tracePt t="44410" x="5607050" y="2006600"/>
          <p14:tracePt t="44427" x="5276850" y="2012950"/>
          <p14:tracePt t="44443" x="5156200" y="2025650"/>
          <p14:tracePt t="44444" x="5149850" y="2025650"/>
          <p14:tracePt t="44460" x="5137150" y="2038350"/>
          <p14:tracePt t="44478" x="5162550" y="2063750"/>
          <p14:tracePt t="44493" x="5257800" y="2101850"/>
          <p14:tracePt t="44510" x="5365750" y="2120900"/>
          <p14:tracePt t="44526" x="5473700" y="2127250"/>
          <p14:tracePt t="44543" x="5537200" y="2127250"/>
          <p14:tracePt t="44560" x="5568950" y="2120900"/>
          <p14:tracePt t="46885" x="5562600" y="2120900"/>
          <p14:tracePt t="46892" x="5556250" y="2120900"/>
          <p14:tracePt t="46899" x="5549900" y="2120900"/>
          <p14:tracePt t="46913" x="5530850" y="2120900"/>
          <p14:tracePt t="46930" x="5486400" y="2152650"/>
          <p14:tracePt t="46948" x="5403850" y="2228850"/>
          <p14:tracePt t="46962" x="5308600" y="2305050"/>
          <p14:tracePt t="46982" x="5181600" y="2387600"/>
          <p14:tracePt t="46997" x="5124450" y="2444750"/>
          <p14:tracePt t="47013" x="5080000" y="2514600"/>
          <p14:tracePt t="47030" x="5054600" y="2590800"/>
          <p14:tracePt t="47047" x="5022850" y="2647950"/>
          <p14:tracePt t="47064" x="4984750" y="2736850"/>
          <p14:tracePt t="47065" x="4972050" y="2768600"/>
          <p14:tracePt t="47080" x="4921250" y="2889250"/>
          <p14:tracePt t="47096" x="4889500" y="2990850"/>
          <p14:tracePt t="47113" x="4851400" y="3136900"/>
          <p14:tracePt t="47130" x="4813300" y="3276600"/>
          <p14:tracePt t="47146" x="4781550" y="3422650"/>
          <p14:tracePt t="47163" x="4756150" y="3543300"/>
          <p14:tracePt t="47182" x="4756150" y="3613150"/>
          <p14:tracePt t="47197" x="4756150" y="3638550"/>
          <p14:tracePt t="47213" x="4756150" y="3644900"/>
          <p14:tracePt t="47417" x="4749800" y="3632200"/>
          <p14:tracePt t="47429" x="4737100" y="3619500"/>
          <p14:tracePt t="47432" x="4730750" y="3606800"/>
          <p14:tracePt t="47449" x="4635500" y="3511550"/>
          <p14:tracePt t="47467" x="4394200" y="3308350"/>
          <p14:tracePt t="47483" x="3695700" y="2965450"/>
          <p14:tracePt t="47496" x="2730500" y="2755900"/>
          <p14:tracePt t="47514" x="1733550" y="2705100"/>
          <p14:tracePt t="47530" x="1136650" y="2705100"/>
          <p14:tracePt t="47546" x="850900" y="2705100"/>
          <p14:tracePt t="47563" x="793750" y="2711450"/>
          <p14:tracePt t="47597" x="793750" y="2705100"/>
          <p14:tracePt t="47613" x="781050" y="2686050"/>
          <p14:tracePt t="47630" x="762000" y="2660650"/>
          <p14:tracePt t="47647" x="755650" y="2654300"/>
          <p14:tracePt t="47683" x="768350" y="2667000"/>
          <p14:tracePt t="47697" x="800100" y="2692400"/>
          <p14:tracePt t="47714" x="863600" y="2743200"/>
          <p14:tracePt t="47731" x="965200" y="2800350"/>
          <p14:tracePt t="47747" x="1174750" y="2889250"/>
          <p14:tracePt t="47748" x="1263650" y="2908300"/>
          <p14:tracePt t="47763" x="1485900" y="2946400"/>
          <p14:tracePt t="47768" x="1638300" y="2946400"/>
          <p14:tracePt t="47781" x="1943100" y="2914650"/>
          <p14:tracePt t="47797" x="2286000" y="2832100"/>
          <p14:tracePt t="47814" x="2578100" y="2768600"/>
          <p14:tracePt t="47830" x="2736850" y="2755900"/>
          <p14:tracePt t="47846" x="2806700" y="2755900"/>
          <p14:tracePt t="47864" x="2825750" y="2755900"/>
          <p14:tracePt t="47880" x="2838450" y="2755900"/>
          <p14:tracePt t="47897" x="2863850" y="2755900"/>
          <p14:tracePt t="47913" x="2889250" y="2743200"/>
          <p14:tracePt t="47930" x="2901950" y="2730500"/>
          <p14:tracePt t="47947" x="2908300" y="2717800"/>
          <p14:tracePt t="47964" x="2946400" y="2692400"/>
          <p14:tracePt t="47980" x="2990850" y="2660650"/>
          <p14:tracePt t="47997" x="3048000" y="2622550"/>
          <p14:tracePt t="48013" x="3086100" y="2603500"/>
          <p14:tracePt t="48030" x="3105150" y="2597150"/>
          <p14:tracePt t="48064" x="3105150" y="2584450"/>
          <p14:tracePt t="48081" x="3105150" y="2533650"/>
          <p14:tracePt t="48097" x="3073400" y="2432050"/>
          <p14:tracePt t="48113" x="3016250" y="2349500"/>
          <p14:tracePt t="48131" x="2940050" y="2298700"/>
          <p14:tracePt t="48147" x="2882900" y="2286000"/>
          <p14:tracePt t="48149" x="2863850" y="2286000"/>
          <p14:tracePt t="48164" x="2825750" y="2279650"/>
          <p14:tracePt t="48181" x="2794000" y="2273300"/>
          <p14:tracePt t="48197" x="2743200" y="2260600"/>
          <p14:tracePt t="48214" x="2609850" y="2260600"/>
          <p14:tracePt t="48230" x="2425700" y="2260600"/>
          <p14:tracePt t="48247" x="2273300" y="2273300"/>
          <p14:tracePt t="48264" x="2165350" y="2298700"/>
          <p14:tracePt t="48280" x="2127250" y="2317750"/>
          <p14:tracePt t="48298" x="2076450" y="2343150"/>
          <p14:tracePt t="48314" x="1993900" y="2374900"/>
          <p14:tracePt t="48330" x="1860550" y="2387600"/>
          <p14:tracePt t="48347" x="1746250" y="2387600"/>
          <p14:tracePt t="48364" x="1536700" y="2387600"/>
          <p14:tracePt t="48381" x="1441450" y="2387600"/>
          <p14:tracePt t="48397" x="1409700" y="2393950"/>
          <p14:tracePt t="48414" x="1403350" y="2406650"/>
          <p14:tracePt t="48433" x="1397000" y="2425700"/>
          <p14:tracePt t="48447" x="1390650" y="2438400"/>
          <p14:tracePt t="48464" x="1384300" y="2457450"/>
          <p14:tracePt t="48481" x="1384300" y="2476500"/>
          <p14:tracePt t="48498" x="1384300" y="2520950"/>
          <p14:tracePt t="48514" x="1428750" y="2584450"/>
          <p14:tracePt t="48531" x="1479550" y="2635250"/>
          <p14:tracePt t="48548" x="1549400" y="2692400"/>
          <p14:tracePt t="48564" x="1638300" y="2736850"/>
          <p14:tracePt t="48581" x="1790700" y="2774950"/>
          <p14:tracePt t="48598" x="1987550" y="2774950"/>
          <p14:tracePt t="48614" x="2279650" y="2743200"/>
          <p14:tracePt t="48631" x="2520950" y="2673350"/>
          <p14:tracePt t="48649" x="2749550" y="2603500"/>
          <p14:tracePt t="48666" x="2901950" y="2565400"/>
          <p14:tracePt t="48681" x="2978150" y="2552700"/>
          <p14:tracePt t="48698" x="3067050" y="2540000"/>
          <p14:tracePt t="48714" x="3155950" y="2520950"/>
          <p14:tracePt t="48731" x="3213100" y="2508250"/>
          <p14:tracePt t="48748" x="3232150" y="2501900"/>
          <p14:tracePt t="48764" x="3232150" y="2495550"/>
          <p14:tracePt t="48820" x="3232150" y="2489200"/>
          <p14:tracePt t="48824" x="3232150" y="2482850"/>
          <p14:tracePt t="48831" x="3232150" y="2476500"/>
          <p14:tracePt t="48848" x="3124200" y="2419350"/>
          <p14:tracePt t="48864" x="2990850" y="2387600"/>
          <p14:tracePt t="48882" x="2825750" y="2349500"/>
          <p14:tracePt t="48898" x="2673350" y="2298700"/>
          <p14:tracePt t="48915" x="2495550" y="2266950"/>
          <p14:tracePt t="48931" x="2343150" y="2266950"/>
          <p14:tracePt t="48932" x="2298700" y="2266950"/>
          <p14:tracePt t="48949" x="2159000" y="2305050"/>
          <p14:tracePt t="48964" x="2063750" y="2349500"/>
          <p14:tracePt t="48981" x="2006600" y="2374900"/>
          <p14:tracePt t="48998" x="1974850" y="2381250"/>
          <p14:tracePt t="49015" x="1936750" y="2406650"/>
          <p14:tracePt t="49032" x="1860550" y="2463800"/>
          <p14:tracePt t="49048" x="1803400" y="2508250"/>
          <p14:tracePt t="49065" x="1778000" y="2546350"/>
          <p14:tracePt t="49081" x="1771650" y="2565400"/>
          <p14:tracePt t="49098" x="1771650" y="2578100"/>
          <p14:tracePt t="49114" x="1790700" y="2616200"/>
          <p14:tracePt t="49132" x="1892300" y="2692400"/>
          <p14:tracePt t="49150" x="2044700" y="2743200"/>
          <p14:tracePt t="49165" x="2209800" y="2768600"/>
          <p14:tracePt t="49183" x="2406650" y="2774950"/>
          <p14:tracePt t="49199" x="2635250" y="2768600"/>
          <p14:tracePt t="49200" x="2686050" y="2762250"/>
          <p14:tracePt t="49215" x="2876550" y="2724150"/>
          <p14:tracePt t="49232" x="3067050" y="2654300"/>
          <p14:tracePt t="49248" x="3168650" y="2609850"/>
          <p14:tracePt t="49265" x="3232150" y="2578100"/>
          <p14:tracePt t="49269" x="3238500" y="2571750"/>
          <p14:tracePt t="49281" x="3270250" y="2552700"/>
          <p14:tracePt t="49298" x="3276600" y="2546350"/>
          <p14:tracePt t="49420" x="3276600" y="2540000"/>
          <p14:tracePt t="67693" x="3276600" y="2533650"/>
          <p14:tracePt t="67710" x="3270250" y="2533650"/>
          <p14:tracePt t="67717" x="3244850" y="2533650"/>
          <p14:tracePt t="67724" x="3206750" y="2533650"/>
          <p14:tracePt t="67733" x="3124200" y="2559050"/>
          <p14:tracePt t="67750" x="2997200" y="2578100"/>
          <p14:tracePt t="67766" x="2908300" y="2578100"/>
          <p14:tracePt t="67770" x="2882900" y="2578100"/>
          <p14:tracePt t="67784" x="2832100" y="2590800"/>
          <p14:tracePt t="67800" x="2813050" y="2603500"/>
          <p14:tracePt t="67816" x="2813050" y="2609850"/>
          <p14:tracePt t="67833" x="2813050" y="2622550"/>
          <p14:tracePt t="67851" x="2832100" y="2667000"/>
          <p14:tracePt t="67868" x="2965450" y="2781300"/>
          <p14:tracePt t="67888" x="3168650" y="2844800"/>
          <p14:tracePt t="67902" x="3327400" y="2851150"/>
          <p14:tracePt t="67917" x="3365500" y="2838450"/>
          <p14:tracePt t="67933" x="3365500" y="2832100"/>
          <p14:tracePt t="67950" x="3365500" y="2787650"/>
          <p14:tracePt t="67967" x="3365500" y="2711450"/>
          <p14:tracePt t="67984" x="3302000" y="2520950"/>
          <p14:tracePt t="68000" x="3194050" y="2330450"/>
          <p14:tracePt t="68017" x="3073400" y="2203450"/>
          <p14:tracePt t="68033" x="2895600" y="2133600"/>
          <p14:tracePt t="68050" x="2736850" y="2120900"/>
          <p14:tracePt t="68067" x="2641600" y="2184400"/>
          <p14:tracePt t="68084" x="2616200" y="2266950"/>
          <p14:tracePt t="68100" x="2609850" y="2349500"/>
          <p14:tracePt t="68117" x="2609850" y="2413000"/>
          <p14:tracePt t="68134" x="2609850" y="2476500"/>
          <p14:tracePt t="68153" x="2698750" y="2527300"/>
          <p14:tracePt t="68167" x="2825750" y="2533650"/>
          <p14:tracePt t="68184" x="3016250" y="2476500"/>
          <p14:tracePt t="68200" x="3155950" y="2406650"/>
          <p14:tracePt t="68217" x="3168650" y="2400300"/>
          <p14:tracePt t="68250" x="3117850" y="2400300"/>
          <p14:tracePt t="68267" x="2978150" y="2400300"/>
          <p14:tracePt t="68270" x="2908300" y="2400300"/>
          <p14:tracePt t="68284" x="2787650" y="2400300"/>
          <p14:tracePt t="68300" x="2654300" y="2393950"/>
          <p14:tracePt t="68317" x="2571750" y="2393950"/>
          <p14:tracePt t="68334" x="2540000" y="2419350"/>
          <p14:tracePt t="68351" x="2533650" y="2444750"/>
          <p14:tracePt t="68369" x="2533650" y="2495550"/>
          <p14:tracePt t="68384" x="2571750" y="2546350"/>
          <p14:tracePt t="68400" x="2667000" y="2565400"/>
          <p14:tracePt t="68417" x="2762250" y="2552700"/>
          <p14:tracePt t="68434" x="2825750" y="2533650"/>
          <p14:tracePt t="68451" x="2863850" y="2520950"/>
          <p14:tracePt t="68467" x="2870200" y="2520950"/>
          <p14:tracePt t="68485" x="2870200" y="2514600"/>
          <p14:tracePt t="68504" x="2870200" y="2508250"/>
          <p14:tracePt t="68518" x="2870200" y="2495550"/>
          <p14:tracePt t="68534" x="2857500" y="2476500"/>
          <p14:tracePt t="68552" x="2832100" y="2457450"/>
          <p14:tracePt t="72533" x="2832100" y="2463800"/>
          <p14:tracePt t="72536" x="2832100" y="2476500"/>
          <p14:tracePt t="72543" x="2832100" y="2520950"/>
          <p14:tracePt t="72557" x="2832100" y="2724150"/>
          <p14:tracePt t="72574" x="2832100" y="2940050"/>
          <p14:tracePt t="72590" x="2832100" y="3098800"/>
          <p14:tracePt t="72606" x="2832100" y="3282950"/>
          <p14:tracePt t="72623" x="2832100" y="3486150"/>
          <p14:tracePt t="72626" x="2825750" y="3549650"/>
          <p14:tracePt t="72639" x="2819400" y="3695700"/>
          <p14:tracePt t="72657" x="2800350" y="3873500"/>
          <p14:tracePt t="72673" x="2800350" y="3917950"/>
          <p14:tracePt t="72689" x="2800350" y="3930650"/>
          <p14:tracePt t="73114" x="2800350" y="3924300"/>
          <p14:tracePt t="73119" x="2800350" y="3917950"/>
          <p14:tracePt t="73127" x="2800350" y="3848100"/>
          <p14:tracePt t="73138" x="2800350" y="3683000"/>
          <p14:tracePt t="73155" x="2743200" y="3460750"/>
          <p14:tracePt t="73172" x="2628900" y="3187700"/>
          <p14:tracePt t="73188" x="2470150" y="3022600"/>
          <p14:tracePt t="73205" x="2247900" y="2908300"/>
          <p14:tracePt t="73222" x="2044700" y="2851150"/>
          <p14:tracePt t="73239" x="1885950" y="2800350"/>
          <p14:tracePt t="73255" x="1790700" y="2736850"/>
          <p14:tracePt t="73272" x="1689100" y="2647950"/>
          <p14:tracePt t="73276" x="1644650" y="2628900"/>
          <p14:tracePt t="73289" x="1587500" y="2603500"/>
          <p14:tracePt t="73306" x="1498600" y="2590800"/>
          <p14:tracePt t="73322" x="1454150" y="2603500"/>
          <p14:tracePt t="73338" x="1428750" y="2622550"/>
          <p14:tracePt t="73356" x="1409700" y="2635250"/>
          <p14:tracePt t="73373" x="1390650" y="2641600"/>
          <p14:tracePt t="73391" x="1371600" y="2654300"/>
          <p14:tracePt t="73407" x="1352550" y="2660650"/>
          <p14:tracePt t="73409" x="1339850" y="2673350"/>
          <p14:tracePt t="73423" x="1327150" y="2692400"/>
          <p14:tracePt t="73440" x="1276350" y="2768600"/>
          <p14:tracePt t="73457" x="1238250" y="2819400"/>
          <p14:tracePt t="73473" x="1219200" y="2851150"/>
          <p14:tracePt t="73489" x="1212850" y="2882900"/>
          <p14:tracePt t="73506" x="1206500" y="2933700"/>
          <p14:tracePt t="73522" x="1231900" y="3054350"/>
          <p14:tracePt t="73540" x="1377950" y="3244850"/>
          <p14:tracePt t="73557" x="1733550" y="3473450"/>
          <p14:tracePt t="73572" x="2101850" y="3511550"/>
          <p14:tracePt t="73588" x="2425700" y="3397250"/>
          <p14:tracePt t="73605" x="2609850" y="3238500"/>
          <p14:tracePt t="73623" x="2628900" y="3149600"/>
          <p14:tracePt t="73639" x="2641600" y="3067050"/>
          <p14:tracePt t="73640" x="2641600" y="3035300"/>
          <p14:tracePt t="73656" x="2628900" y="2921000"/>
          <p14:tracePt t="73672" x="2578100" y="2806700"/>
          <p14:tracePt t="73689" x="2451100" y="2673350"/>
          <p14:tracePt t="73706" x="2203450" y="2584450"/>
          <p14:tracePt t="73722" x="1892300" y="2571750"/>
          <p14:tracePt t="73739" x="1574800" y="2584450"/>
          <p14:tracePt t="73756" x="1352550" y="2654300"/>
          <p14:tracePt t="73774" x="1244600" y="2749550"/>
          <p14:tracePt t="73794" x="1206500" y="2870200"/>
          <p14:tracePt t="73809" x="1200150" y="2978150"/>
          <p14:tracePt t="73825" x="1206500" y="3060700"/>
          <p14:tracePt t="73840" x="1257300" y="3143250"/>
          <p14:tracePt t="73856" x="1384300" y="3213100"/>
          <p14:tracePt t="73873" x="1619250" y="3257550"/>
          <p14:tracePt t="73890" x="1873250" y="3257550"/>
          <p14:tracePt t="73906" x="2089150" y="3225800"/>
          <p14:tracePt t="73923" x="2184400" y="3181350"/>
          <p14:tracePt t="73924" x="2184400" y="3175000"/>
          <p14:tracePt t="73940" x="2190750" y="3155950"/>
          <p14:tracePt t="73956" x="2190750" y="3111500"/>
          <p14:tracePt t="73973" x="2190750" y="3022600"/>
          <p14:tracePt t="73990" x="2114550" y="2882900"/>
          <p14:tracePt t="74006" x="2000250" y="2781300"/>
          <p14:tracePt t="74023" x="1784350" y="2711450"/>
          <p14:tracePt t="74041" x="1498600" y="2705100"/>
          <p14:tracePt t="74057" x="1295400" y="2717800"/>
          <p14:tracePt t="74074" x="1174750" y="2774950"/>
          <p14:tracePt t="74089" x="1104900" y="2838450"/>
          <p14:tracePt t="74106" x="1079500" y="2914650"/>
          <p14:tracePt t="74123" x="1073150" y="2971800"/>
          <p14:tracePt t="74141" x="1073150" y="3016250"/>
          <p14:tracePt t="74156" x="1085850" y="3073400"/>
          <p14:tracePt t="74173" x="1206500" y="3149600"/>
          <p14:tracePt t="74193" x="1397000" y="3175000"/>
          <p14:tracePt t="74206" x="1568450" y="3168650"/>
          <p14:tracePt t="74224" x="1778000" y="3086100"/>
          <p14:tracePt t="74241" x="1892300" y="3009900"/>
          <p14:tracePt t="74256" x="1924050" y="2959100"/>
          <p14:tracePt t="74273" x="1930400" y="2933700"/>
          <p14:tracePt t="74290" x="1930400" y="2908300"/>
          <p14:tracePt t="74306" x="1905000" y="2844800"/>
          <p14:tracePt t="74323" x="1784350" y="2743200"/>
          <p14:tracePt t="74341" x="1606550" y="2679700"/>
          <p14:tracePt t="74356" x="1441450" y="2673350"/>
          <p14:tracePt t="74373" x="1308100" y="2673350"/>
          <p14:tracePt t="74390" x="1181100" y="2692400"/>
          <p14:tracePt t="74406" x="1066800" y="2755900"/>
          <p14:tracePt t="74423" x="990600" y="2825750"/>
          <p14:tracePt t="74440" x="958850" y="2908300"/>
          <p14:tracePt t="74456" x="958850" y="2978150"/>
          <p14:tracePt t="74473" x="977900" y="3054350"/>
          <p14:tracePt t="74490" x="1035050" y="3105150"/>
          <p14:tracePt t="74506" x="1149350" y="3136900"/>
          <p14:tracePt t="74523" x="1339850" y="3136900"/>
          <p14:tracePt t="74540" x="1549400" y="3079750"/>
          <p14:tracePt t="74558" x="1714500" y="3022600"/>
          <p14:tracePt t="74573" x="1784350" y="2990850"/>
          <p14:tracePt t="74590" x="1797050" y="2971800"/>
          <p14:tracePt t="74606" x="1803400" y="2940050"/>
          <p14:tracePt t="74623" x="1803400" y="2901950"/>
          <p14:tracePt t="74640" x="1778000" y="2806700"/>
          <p14:tracePt t="74657" x="1714500" y="2717800"/>
          <p14:tracePt t="74673" x="1568450" y="2679700"/>
          <p14:tracePt t="74690" x="1390650" y="2679700"/>
          <p14:tracePt t="74706" x="1200150" y="2705100"/>
          <p14:tracePt t="74724" x="1009650" y="2749550"/>
          <p14:tracePt t="74741" x="889000" y="2813050"/>
          <p14:tracePt t="74757" x="812800" y="2895600"/>
          <p14:tracePt t="74774" x="793750" y="2971800"/>
          <p14:tracePt t="74777" x="787400" y="3003550"/>
          <p14:tracePt t="74793" x="787400" y="3117850"/>
          <p14:tracePt t="74809" x="793750" y="3206750"/>
          <p14:tracePt t="74825" x="819150" y="3270250"/>
          <p14:tracePt t="74842" x="933450" y="3333750"/>
          <p14:tracePt t="74858" x="1111250" y="3340100"/>
          <p14:tracePt t="74873" x="1384300" y="3321050"/>
          <p14:tracePt t="74891" x="1708150" y="3194050"/>
          <p14:tracePt t="74909" x="1974850" y="3041650"/>
          <p14:tracePt t="74925" x="2038350" y="2971800"/>
          <p14:tracePt t="74941" x="2038350" y="2946400"/>
          <p14:tracePt t="74957" x="2038350" y="2889250"/>
          <p14:tracePt t="74973" x="2025650" y="2813050"/>
          <p14:tracePt t="74990" x="1968500" y="2736850"/>
          <p14:tracePt t="75007" x="1822450" y="2654300"/>
          <p14:tracePt t="75024" x="1562100" y="2584450"/>
          <p14:tracePt t="75041" x="1320800" y="2565400"/>
          <p14:tracePt t="75057" x="1130300" y="2565400"/>
          <p14:tracePt t="75074" x="1054100" y="2597150"/>
          <p14:tracePt t="75090" x="1016000" y="2647950"/>
          <p14:tracePt t="75108" x="977900" y="2736850"/>
          <p14:tracePt t="75124" x="958850" y="2844800"/>
          <p14:tracePt t="75140" x="952500" y="2927350"/>
          <p14:tracePt t="75157" x="958850" y="3003550"/>
          <p14:tracePt t="75174" x="1022350" y="3086100"/>
          <p14:tracePt t="75190" x="1130300" y="3136900"/>
          <p14:tracePt t="75207" x="1295400" y="3149600"/>
          <p14:tracePt t="75224" x="1606550" y="3079750"/>
          <p14:tracePt t="75241" x="1803400" y="2984500"/>
          <p14:tracePt t="75259" x="1924050" y="2895600"/>
          <p14:tracePt t="75261" x="1949450" y="2870200"/>
          <p14:tracePt t="75274" x="1962150" y="2851150"/>
          <p14:tracePt t="75293" x="1968500" y="2813050"/>
          <p14:tracePt t="75310" x="1974850" y="2774950"/>
          <p14:tracePt t="75326" x="1974850" y="2736850"/>
          <p14:tracePt t="75343" x="1955800" y="2686050"/>
          <p14:tracePt t="75358" x="1860550" y="2641600"/>
          <p14:tracePt t="75374" x="1644650" y="2609850"/>
          <p14:tracePt t="75391" x="1371600" y="2609850"/>
          <p14:tracePt t="75408" x="1130300" y="2628900"/>
          <p14:tracePt t="75424" x="1035050" y="2673350"/>
          <p14:tracePt t="75440" x="1022350" y="2717800"/>
          <p14:tracePt t="75458" x="1009650" y="2825750"/>
          <p14:tracePt t="75474" x="1009650" y="2946400"/>
          <p14:tracePt t="75490" x="1009650" y="3048000"/>
          <p14:tracePt t="75509" x="1060450" y="3136900"/>
          <p14:tracePt t="75525" x="1200150" y="3194050"/>
          <p14:tracePt t="75540" x="1384300" y="3194050"/>
          <p14:tracePt t="75558" x="1670050" y="3149600"/>
          <p14:tracePt t="75574" x="1924050" y="3079750"/>
          <p14:tracePt t="75590" x="2032000" y="3041650"/>
          <p14:tracePt t="75608" x="2051050" y="3028950"/>
          <p14:tracePt t="75624" x="2051050" y="3003550"/>
          <p14:tracePt t="75641" x="2051050" y="2965450"/>
          <p14:tracePt t="75658" x="2044700" y="2914650"/>
          <p14:tracePt t="75675" x="1968500" y="2819400"/>
          <p14:tracePt t="75692" x="1778000" y="2762250"/>
          <p14:tracePt t="75709" x="1581150" y="2762250"/>
          <p14:tracePt t="75724" x="1371600" y="2781300"/>
          <p14:tracePt t="75741" x="1219200" y="2819400"/>
          <p14:tracePt t="75760" x="1143000" y="2863850"/>
          <p14:tracePt t="75776" x="1123950" y="2895600"/>
          <p14:tracePt t="75791" x="1111250" y="2959100"/>
          <p14:tracePt t="75808" x="1111250" y="3035300"/>
          <p14:tracePt t="75825" x="1111250" y="3105150"/>
          <p14:tracePt t="75841" x="1162050" y="3219450"/>
          <p14:tracePt t="75858" x="1282700" y="3289300"/>
          <p14:tracePt t="75874" x="1422400" y="3302000"/>
          <p14:tracePt t="75892" x="1701800" y="3251200"/>
          <p14:tracePt t="75908" x="1892300" y="3136900"/>
          <p14:tracePt t="75924" x="1974850" y="3067050"/>
          <p14:tracePt t="75941" x="1987550" y="3022600"/>
          <p14:tracePt t="75958" x="1987550" y="2984500"/>
          <p14:tracePt t="75974" x="1949450" y="2927350"/>
          <p14:tracePt t="75993" x="1822450" y="2863850"/>
          <p14:tracePt t="76009" x="1663700" y="2844800"/>
          <p14:tracePt t="76025" x="1473200" y="2857500"/>
          <p14:tracePt t="76042" x="1282700" y="2895600"/>
          <p14:tracePt t="76059" x="1155700" y="2927350"/>
          <p14:tracePt t="76075" x="1092200" y="2946400"/>
          <p14:tracePt t="76092" x="1079500" y="2965450"/>
          <p14:tracePt t="76108" x="1079500" y="3016250"/>
          <p14:tracePt t="76125" x="1092200" y="3098800"/>
          <p14:tracePt t="76141" x="1143000" y="3187700"/>
          <p14:tracePt t="76158" x="1212850" y="3257550"/>
          <p14:tracePt t="76175" x="1314450" y="3282950"/>
          <p14:tracePt t="76192" x="1435100" y="3282950"/>
          <p14:tracePt t="76208" x="1543050" y="3251200"/>
          <p14:tracePt t="76225" x="1612900" y="3219450"/>
          <p14:tracePt t="76242" x="1651000" y="3200400"/>
          <p14:tracePt t="76260" x="1657350" y="3194050"/>
          <p14:tracePt t="76275" x="1657350" y="3187700"/>
          <p14:tracePt t="76292" x="1657350" y="3149600"/>
          <p14:tracePt t="76309" x="1619250" y="3067050"/>
          <p14:tracePt t="76325" x="1530350" y="2990850"/>
          <p14:tracePt t="76342" x="1435100" y="2933700"/>
          <p14:tracePt t="76359" x="1339850" y="2908300"/>
          <p14:tracePt t="76375" x="1282700" y="2901950"/>
          <p14:tracePt t="76395" x="1257300" y="2914650"/>
          <p14:tracePt t="76397" x="1250950" y="2914650"/>
          <p14:tracePt t="76411" x="1250950" y="2921000"/>
          <p14:tracePt t="76426" x="1250950" y="2940050"/>
          <p14:tracePt t="76443" x="1250950" y="2959100"/>
          <p14:tracePt t="76459" x="1250950" y="2990850"/>
          <p14:tracePt t="76476" x="1250950" y="3035300"/>
          <p14:tracePt t="76492" x="1250950" y="3073400"/>
          <p14:tracePt t="76509" x="1257300" y="3124200"/>
          <p14:tracePt t="76525" x="1270000" y="3155950"/>
          <p14:tracePt t="76541" x="1270000" y="3162300"/>
          <p14:tracePt t="76580" x="1270000" y="3155950"/>
          <p14:tracePt t="76592" x="1270000" y="3130550"/>
          <p14:tracePt t="76608" x="1257300" y="3073400"/>
          <p14:tracePt t="76625" x="1225550" y="3009900"/>
          <p14:tracePt t="76642" x="1200150" y="2965450"/>
          <p14:tracePt t="76659" x="1181100" y="2933700"/>
          <p14:tracePt t="76675" x="1168400" y="2921000"/>
          <p14:tracePt t="76692" x="1168400" y="2933700"/>
          <p14:tracePt t="76709" x="1168400" y="2990850"/>
          <p14:tracePt t="76725" x="1187450" y="3060700"/>
          <p14:tracePt t="76742" x="1219200" y="3124200"/>
          <p14:tracePt t="76761" x="1257300" y="3175000"/>
          <p14:tracePt t="76776" x="1282700" y="3200400"/>
          <p14:tracePt t="76792" x="1301750" y="3206750"/>
          <p14:tracePt t="76809" x="1308100" y="3206750"/>
          <p14:tracePt t="76825" x="1320800" y="3194050"/>
          <p14:tracePt t="76842" x="1339850" y="3149600"/>
          <p14:tracePt t="76861" x="1358900" y="3098800"/>
          <p14:tracePt t="76877" x="1365250" y="3067050"/>
          <p14:tracePt t="76893" x="1377950" y="3048000"/>
          <p14:tracePt t="76909" x="1390650" y="3028950"/>
          <p14:tracePt t="76926" x="1397000" y="3028950"/>
          <p14:tracePt t="76943" x="1409700" y="3035300"/>
          <p14:tracePt t="76958" x="1428750" y="3060700"/>
          <p14:tracePt t="76976" x="1447800" y="3092450"/>
          <p14:tracePt t="76993" x="1466850" y="3111500"/>
          <p14:tracePt t="77011" x="1498600" y="3111500"/>
          <p14:tracePt t="77026" x="1530350" y="3111500"/>
          <p14:tracePt t="77043" x="1562100" y="3105150"/>
          <p14:tracePt t="77059" x="1581150" y="3092450"/>
          <p14:tracePt t="77060" x="1587500" y="3092450"/>
          <p14:tracePt t="77104" x="1587500" y="3086100"/>
          <p14:tracePt t="77120" x="1587500" y="3079750"/>
          <p14:tracePt t="77132" x="1587500" y="3073400"/>
          <p14:tracePt t="77143" x="1593850" y="3067050"/>
          <p14:tracePt t="78929" x="1593850" y="3073400"/>
          <p14:tracePt t="79075" x="1593850" y="3067050"/>
          <p14:tracePt t="79086" x="1593850" y="3060700"/>
          <p14:tracePt t="79101" x="1593850" y="3054350"/>
          <p14:tracePt t="79114" x="1593850" y="3041650"/>
          <p14:tracePt t="79128" x="1593850" y="3035300"/>
          <p14:tracePt t="79144" x="1587500" y="3028950"/>
          <p14:tracePt t="79178" x="1593850" y="3054350"/>
          <p14:tracePt t="79195" x="1689100" y="3117850"/>
          <p14:tracePt t="79211" x="1892300" y="3149600"/>
          <p14:tracePt t="79228" x="2044700" y="3130550"/>
          <p14:tracePt t="79245" x="2139950" y="3073400"/>
          <p14:tracePt t="79265" x="2171700" y="2978150"/>
          <p14:tracePt t="79273" x="2171700" y="2946400"/>
          <p14:tracePt t="79283" x="2171700" y="2901950"/>
          <p14:tracePt t="79295" x="2159000" y="2832100"/>
          <p14:tracePt t="79296" x="2133600" y="2794000"/>
          <p14:tracePt t="79312" x="2038350" y="2698750"/>
          <p14:tracePt t="79328" x="1898650" y="2647950"/>
          <p14:tracePt t="79345" x="1771650" y="2616200"/>
          <p14:tracePt t="79362" x="1619250" y="2578100"/>
          <p14:tracePt t="79378" x="1498600" y="2571750"/>
          <p14:tracePt t="79395" x="1371600" y="2590800"/>
          <p14:tracePt t="79412" x="1212850" y="2673350"/>
          <p14:tracePt t="79428" x="1104900" y="2768600"/>
          <p14:tracePt t="79445" x="990600" y="2870200"/>
          <p14:tracePt t="79462" x="901700" y="2984500"/>
          <p14:tracePt t="79480" x="869950" y="3073400"/>
          <p14:tracePt t="79494" x="869950" y="3117850"/>
          <p14:tracePt t="79512" x="882650" y="3181350"/>
          <p14:tracePt t="79528" x="971550" y="3232150"/>
          <p14:tracePt t="79545" x="1117600" y="3244850"/>
          <p14:tracePt t="79561" x="1327150" y="3244850"/>
          <p14:tracePt t="79578" x="1530350" y="3244850"/>
          <p14:tracePt t="79596" x="1771650" y="3244850"/>
          <p14:tracePt t="79612" x="1873250" y="3244850"/>
          <p14:tracePt t="79628" x="1949450" y="3232150"/>
          <p14:tracePt t="79645" x="2006600" y="3194050"/>
          <p14:tracePt t="79662" x="2038350" y="3168650"/>
          <p14:tracePt t="79679" x="2044700" y="3143250"/>
          <p14:tracePt t="79695" x="2051050" y="3111500"/>
          <p14:tracePt t="79712" x="2051050" y="3073400"/>
          <p14:tracePt t="79728" x="2038350" y="3035300"/>
          <p14:tracePt t="79745" x="2000250" y="2984500"/>
          <p14:tracePt t="79762" x="1936750" y="2952750"/>
          <p14:tracePt t="79765" x="1898650" y="2940050"/>
          <p14:tracePt t="79779" x="1803400" y="2927350"/>
          <p14:tracePt t="79796" x="1606550" y="2914650"/>
          <p14:tracePt t="79812" x="1517650" y="2914650"/>
          <p14:tracePt t="79828" x="1441450" y="2921000"/>
          <p14:tracePt t="79845" x="1390650" y="2940050"/>
          <p14:tracePt t="79864" x="1346200" y="2971800"/>
          <p14:tracePt t="79879" x="1320800" y="3003550"/>
          <p14:tracePt t="79896" x="1270000" y="3041650"/>
          <p14:tracePt t="79912" x="1238250" y="3079750"/>
          <p14:tracePt t="79929" x="1225550" y="3111500"/>
          <p14:tracePt t="79948" x="1225550" y="3136900"/>
          <p14:tracePt t="79968" x="1225550" y="3187700"/>
          <p14:tracePt t="79981" x="1257300" y="3232150"/>
          <p14:tracePt t="79997" x="1365250" y="3321050"/>
          <p14:tracePt t="80013" x="1517650" y="3365500"/>
          <p14:tracePt t="80030" x="1631950" y="3365500"/>
          <p14:tracePt t="80047" x="1746250" y="3365500"/>
          <p14:tracePt t="80048" x="1778000" y="3365500"/>
          <p14:tracePt t="80063" x="1816100" y="3352800"/>
          <p14:tracePt t="80078" x="1847850" y="3340100"/>
          <p14:tracePt t="80095" x="1854200" y="3327400"/>
          <p14:tracePt t="80112" x="1854200" y="3302000"/>
          <p14:tracePt t="80130" x="1854200" y="3257550"/>
          <p14:tracePt t="80146" x="1854200" y="3213100"/>
          <p14:tracePt t="80162" x="1841500" y="3162300"/>
          <p14:tracePt t="80179" x="1765300" y="3067050"/>
          <p14:tracePt t="80197" x="1651000" y="2978150"/>
          <p14:tracePt t="80212" x="1530350" y="2946400"/>
          <p14:tracePt t="80229" x="1435100" y="2946400"/>
          <p14:tracePt t="80246" x="1377950" y="2959100"/>
          <p14:tracePt t="80262" x="1339850" y="2971800"/>
          <p14:tracePt t="80280" x="1333500" y="2971800"/>
          <p14:tracePt t="83205" x="1333500" y="2978150"/>
          <p14:tracePt t="83213" x="1333500" y="3003550"/>
          <p14:tracePt t="83218" x="1333500" y="3016250"/>
          <p14:tracePt t="83234" x="1352550" y="3111500"/>
          <p14:tracePt t="83250" x="1358900" y="3155950"/>
          <p14:tracePt t="83266" x="1371600" y="3175000"/>
          <p14:tracePt t="83270" x="1371600" y="3181350"/>
          <p14:tracePt t="83283" x="1377950" y="3200400"/>
          <p14:tracePt t="83298" x="1384300" y="3213100"/>
          <p14:tracePt t="83316" x="1390650" y="3232150"/>
          <p14:tracePt t="83332" x="1397000" y="3238500"/>
          <p14:tracePt t="83349" x="1397000" y="3244850"/>
          <p14:tracePt t="83365" x="1397000" y="3251200"/>
          <p14:tracePt t="83383" x="1403350" y="3263900"/>
          <p14:tracePt t="83399" x="1403350" y="3270250"/>
          <p14:tracePt t="83416" x="1409700" y="3276600"/>
          <p14:tracePt t="83432" x="1409700" y="3289300"/>
          <p14:tracePt t="83448" x="1409700" y="3295650"/>
          <p14:tracePt t="83483" x="1409700" y="3302000"/>
          <p14:tracePt t="83566" x="1409700" y="3308350"/>
          <p14:tracePt t="83578" x="1416050" y="3321050"/>
          <p14:tracePt t="83587" x="1416050" y="3340100"/>
          <p14:tracePt t="83599" x="1384300" y="3378200"/>
          <p14:tracePt t="83617" x="1352550" y="3416300"/>
          <p14:tracePt t="83632" x="1339850" y="3429000"/>
          <p14:tracePt t="83692" x="1333500" y="3422650"/>
          <p14:tracePt t="83700" x="1333500" y="3416300"/>
          <p14:tracePt t="83708" x="1333500" y="3409950"/>
          <p14:tracePt t="83716" x="1327150" y="3403600"/>
          <p14:tracePt t="83733" x="1314450" y="3384550"/>
          <p14:tracePt t="83750" x="1295400" y="3365500"/>
          <p14:tracePt t="83768" x="1270000" y="3352800"/>
          <p14:tracePt t="83772" x="1257300" y="3352800"/>
          <p14:tracePt t="83782" x="1250950" y="3352800"/>
          <p14:tracePt t="83800" x="1225550" y="3346450"/>
          <p14:tracePt t="83816" x="1219200" y="3327400"/>
          <p14:tracePt t="83832" x="1212850" y="3321050"/>
          <p14:tracePt t="83849" x="1212850" y="3308350"/>
          <p14:tracePt t="83866" x="1212850" y="3302000"/>
          <p14:tracePt t="83884" x="1212850" y="3295650"/>
          <p14:tracePt t="83983" x="1206500" y="3289300"/>
          <p14:tracePt t="83990" x="1193800" y="3289300"/>
          <p14:tracePt t="84001" x="1168400" y="3282950"/>
          <p14:tracePt t="84018" x="1136650" y="3282950"/>
          <p14:tracePt t="84035" x="1117600" y="3282950"/>
          <p14:tracePt t="84051" x="1111250" y="3282950"/>
          <p14:tracePt t="84102" x="1111250" y="3289300"/>
          <p14:tracePt t="84108" x="1104900" y="3295650"/>
          <p14:tracePt t="84117" x="1104900" y="3308350"/>
          <p14:tracePt t="84134" x="1098550" y="3333750"/>
          <p14:tracePt t="84154" x="1098550" y="3359150"/>
          <p14:tracePt t="84167" x="1092200" y="3384550"/>
          <p14:tracePt t="84168" x="1085850" y="3390900"/>
          <p14:tracePt t="84183" x="1085850" y="3422650"/>
          <p14:tracePt t="84200" x="1085850" y="3467100"/>
          <p14:tracePt t="84216" x="1085850" y="3498850"/>
          <p14:tracePt t="84233" x="1085850" y="3524250"/>
          <p14:tracePt t="84250" x="1085850" y="3530600"/>
          <p14:tracePt t="84292" x="1085850" y="3536950"/>
          <p14:tracePt t="84312" x="1085850" y="3543300"/>
          <p14:tracePt t="84320" x="1085850" y="3549650"/>
          <p14:tracePt t="84337" x="1085850" y="3556000"/>
          <p14:tracePt t="84349" x="1085850" y="3562350"/>
          <p14:tracePt t="84366" x="1085850" y="3568700"/>
          <p14:tracePt t="84383" x="1085850" y="3575050"/>
          <p14:tracePt t="84412" x="1085850" y="3581400"/>
          <p14:tracePt t="84521" x="1085850" y="3587750"/>
          <p14:tracePt t="84538" x="1098550" y="3587750"/>
          <p14:tracePt t="84548" x="1257300" y="3600450"/>
          <p14:tracePt t="84566" x="1498600" y="3657600"/>
          <p14:tracePt t="84583" x="1670050" y="3727450"/>
          <p14:tracePt t="84601" x="1822450" y="3771900"/>
          <p14:tracePt t="84616" x="1911350" y="3765550"/>
          <p14:tracePt t="84634" x="2000250" y="3721100"/>
          <p14:tracePt t="84650" x="2063750" y="3695700"/>
          <p14:tracePt t="84666" x="2120900" y="3683000"/>
          <p14:tracePt t="84684" x="2171700" y="3689350"/>
          <p14:tracePt t="84700" x="2241550" y="3689350"/>
          <p14:tracePt t="84717" x="2311400" y="3695700"/>
          <p14:tracePt t="84733" x="2368550" y="3702050"/>
          <p14:tracePt t="84750" x="2432050" y="3702050"/>
          <p14:tracePt t="84767" x="2495550" y="3702050"/>
          <p14:tracePt t="84770" x="2514600" y="3702050"/>
          <p14:tracePt t="84784" x="2559050" y="3702050"/>
          <p14:tracePt t="84800" x="2622550" y="3702050"/>
          <p14:tracePt t="84817" x="2698750" y="3702050"/>
          <p14:tracePt t="84834" x="2774950" y="3695700"/>
          <p14:tracePt t="84850" x="2813050" y="3683000"/>
          <p14:tracePt t="84867" x="2832100" y="3683000"/>
          <p14:tracePt t="84885" x="2889250" y="3683000"/>
          <p14:tracePt t="84901" x="2990850" y="3676650"/>
          <p14:tracePt t="84917" x="3124200" y="3651250"/>
          <p14:tracePt t="84933" x="3206750" y="3625850"/>
          <p14:tracePt t="84950" x="3225800" y="3619500"/>
          <p14:tracePt t="84967" x="3232150" y="3619500"/>
          <p14:tracePt t="85008" x="3232150" y="3613150"/>
          <p14:tracePt t="85017" x="3232150" y="3606800"/>
          <p14:tracePt t="85035" x="3232150" y="3587750"/>
          <p14:tracePt t="85050" x="3232150" y="3543300"/>
          <p14:tracePt t="85067" x="3219450" y="3492500"/>
          <p14:tracePt t="85084" x="3206750" y="3448050"/>
          <p14:tracePt t="85100" x="3206750" y="3441700"/>
          <p14:tracePt t="85129" x="3206750" y="3435350"/>
          <p14:tracePt t="85145" x="3206750" y="3429000"/>
          <p14:tracePt t="85154" x="3206750" y="3422650"/>
          <p14:tracePt t="85170" x="3200400" y="3409950"/>
          <p14:tracePt t="85185" x="3187700" y="3384550"/>
          <p14:tracePt t="85202" x="3155950" y="3333750"/>
          <p14:tracePt t="85218" x="3086100" y="3270250"/>
          <p14:tracePt t="85235" x="2997200" y="3225800"/>
          <p14:tracePt t="85252" x="2914650" y="3187700"/>
          <p14:tracePt t="85268" x="2889250" y="3187700"/>
          <p14:tracePt t="85284" x="2876550" y="3187700"/>
          <p14:tracePt t="85300" x="2863850" y="3187700"/>
          <p14:tracePt t="85317" x="2851150" y="3175000"/>
          <p14:tracePt t="85334" x="2825750" y="3162300"/>
          <p14:tracePt t="85351" x="2787650" y="3155950"/>
          <p14:tracePt t="85368" x="2730500" y="3149600"/>
          <p14:tracePt t="85384" x="2692400" y="3162300"/>
          <p14:tracePt t="85401" x="2673350" y="3181350"/>
          <p14:tracePt t="85418" x="2654300" y="3187700"/>
          <p14:tracePt t="85434" x="2628900" y="3194050"/>
          <p14:tracePt t="85451" x="2597150" y="3200400"/>
          <p14:tracePt t="85468" x="2540000" y="3206750"/>
          <p14:tracePt t="85484" x="2476500" y="3219450"/>
          <p14:tracePt t="85502" x="2419350" y="3219450"/>
          <p14:tracePt t="85518" x="2362200" y="3219450"/>
          <p14:tracePt t="85534" x="2279650" y="3225800"/>
          <p14:tracePt t="85551" x="2190750" y="3244850"/>
          <p14:tracePt t="85568" x="2089150" y="3282950"/>
          <p14:tracePt t="85584" x="2032000" y="3302000"/>
          <p14:tracePt t="85601" x="1981200" y="3314700"/>
          <p14:tracePt t="85618" x="1936750" y="3314700"/>
          <p14:tracePt t="85634" x="1873250" y="3308350"/>
          <p14:tracePt t="85651" x="1797050" y="3308350"/>
          <p14:tracePt t="85668" x="1720850" y="3308350"/>
          <p14:tracePt t="85685" x="1682750" y="3308350"/>
          <p14:tracePt t="85701" x="1651000" y="3308350"/>
          <p14:tracePt t="85718" x="1619250" y="3308350"/>
          <p14:tracePt t="85734" x="1587500" y="3302000"/>
          <p14:tracePt t="85751" x="1549400" y="3302000"/>
          <p14:tracePt t="85768" x="1511300" y="3302000"/>
          <p14:tracePt t="85785" x="1479550" y="3295650"/>
          <p14:tracePt t="85801" x="1422400" y="3289300"/>
          <p14:tracePt t="85818" x="1365250" y="3276600"/>
          <p14:tracePt t="85834" x="1327150" y="3270250"/>
          <p14:tracePt t="85853" x="1295400" y="3257550"/>
          <p14:tracePt t="85869" x="1282700" y="3257550"/>
          <p14:tracePt t="85887" x="1263650" y="3251200"/>
          <p14:tracePt t="85902" x="1244600" y="3251200"/>
          <p14:tracePt t="85921" x="1225550" y="3251200"/>
          <p14:tracePt t="85937" x="1212850" y="3251200"/>
          <p14:tracePt t="85953" x="1200150" y="3251200"/>
          <p14:tracePt t="85969" x="1187450" y="3251200"/>
          <p14:tracePt t="85986" x="1181100" y="3244850"/>
          <p14:tracePt t="86003" x="1174750" y="3244850"/>
          <p14:tracePt t="86019" x="1162050" y="3244850"/>
          <p14:tracePt t="86052" x="1155700" y="3244850"/>
          <p14:tracePt t="86069" x="1143000" y="3263900"/>
          <p14:tracePt t="86084" x="1136650" y="3289300"/>
          <p14:tracePt t="86102" x="1117600" y="3333750"/>
          <p14:tracePt t="86118" x="1092200" y="3378200"/>
          <p14:tracePt t="86135" x="1073150" y="3435350"/>
          <p14:tracePt t="86152" x="1066800" y="3473450"/>
          <p14:tracePt t="86168" x="1066800" y="3505200"/>
          <p14:tracePt t="86185" x="1066800" y="3536950"/>
          <p14:tracePt t="86202" x="1073150" y="3575050"/>
          <p14:tracePt t="86218" x="1123950" y="3638550"/>
          <p14:tracePt t="86236" x="1225550" y="3663950"/>
          <p14:tracePt t="86252" x="1289050" y="3663950"/>
          <p14:tracePt t="86269" x="1301750" y="3663950"/>
          <p14:tracePt t="86272" x="1308100" y="3663950"/>
          <p14:tracePt t="86285" x="1320800" y="3663950"/>
          <p14:tracePt t="86302" x="1327150" y="3657600"/>
          <p14:tracePt t="86318" x="1365250" y="3638550"/>
          <p14:tracePt t="86336" x="1416050" y="3613150"/>
          <p14:tracePt t="86353" x="1435100" y="3600450"/>
          <p14:tracePt t="86369" x="1473200" y="3594100"/>
          <p14:tracePt t="86387" x="1549400" y="3594100"/>
          <p14:tracePt t="86405" x="1689100" y="3594100"/>
          <p14:tracePt t="86419" x="1816100" y="3619500"/>
          <p14:tracePt t="86436" x="1943100" y="3676650"/>
          <p14:tracePt t="86452" x="2044700" y="3695700"/>
          <p14:tracePt t="86469" x="2146300" y="3702050"/>
          <p14:tracePt t="86485" x="2273300" y="3708400"/>
          <p14:tracePt t="86502" x="2374900" y="3708400"/>
          <p14:tracePt t="86518" x="2495550" y="3714750"/>
          <p14:tracePt t="86536" x="2603500" y="3740150"/>
          <p14:tracePt t="86552" x="2660650" y="3752850"/>
          <p14:tracePt t="86569" x="2705100" y="3752850"/>
          <p14:tracePt t="86586" x="2768600" y="3752850"/>
          <p14:tracePt t="86602" x="2870200" y="3740150"/>
          <p14:tracePt t="86621" x="2990850" y="3714750"/>
          <p14:tracePt t="86636" x="3022600" y="3702050"/>
          <p14:tracePt t="86652" x="3035300" y="3702050"/>
          <p14:tracePt t="86668" x="3048000" y="3695700"/>
          <p14:tracePt t="86685" x="3060700" y="3676650"/>
          <p14:tracePt t="86702" x="3079750" y="3657600"/>
          <p14:tracePt t="86719" x="3092450" y="3638550"/>
          <p14:tracePt t="86736" x="3117850" y="3600450"/>
          <p14:tracePt t="86752" x="3130550" y="3575050"/>
          <p14:tracePt t="86768" x="3136900" y="3556000"/>
          <p14:tracePt t="86772" x="3136900" y="3549650"/>
          <p14:tracePt t="86789" x="3136900" y="3530600"/>
          <p14:tracePt t="86805" x="3136900" y="3498850"/>
          <p14:tracePt t="86824" x="3136900" y="3454400"/>
          <p14:tracePt t="86836" x="3136900" y="3397250"/>
          <p14:tracePt t="86856" x="3130550" y="3333750"/>
          <p14:tracePt t="86875" x="3073400" y="3232150"/>
          <p14:tracePt t="86887" x="3009900" y="3175000"/>
          <p14:tracePt t="86888" x="2971800" y="3155950"/>
          <p14:tracePt t="86905" x="2889250" y="3117850"/>
          <p14:tracePt t="86920" x="2851150" y="3105150"/>
          <p14:tracePt t="86936" x="2825750" y="3105150"/>
          <p14:tracePt t="86953" x="2781300" y="3111500"/>
          <p14:tracePt t="86970" x="2743200" y="3124200"/>
          <p14:tracePt t="86988" x="2635250" y="3136900"/>
          <p14:tracePt t="87004" x="2552700" y="3149600"/>
          <p14:tracePt t="87020" x="2476500" y="3162300"/>
          <p14:tracePt t="87037" x="2368550" y="3175000"/>
          <p14:tracePt t="87054" x="2266950" y="3187700"/>
          <p14:tracePt t="87072" x="2152650" y="3187700"/>
          <p14:tracePt t="87088" x="2057400" y="3194050"/>
          <p14:tracePt t="87105" x="1981200" y="3194050"/>
          <p14:tracePt t="87120" x="1911350" y="3194050"/>
          <p14:tracePt t="87137" x="1841500" y="3194050"/>
          <p14:tracePt t="87154" x="1765300" y="3194050"/>
          <p14:tracePt t="87170" x="1701800" y="3194050"/>
          <p14:tracePt t="87187" x="1657350" y="3194050"/>
          <p14:tracePt t="87205" x="1581150" y="3181350"/>
          <p14:tracePt t="87220" x="1530350" y="3181350"/>
          <p14:tracePt t="87237" x="1492250" y="3181350"/>
          <p14:tracePt t="87254" x="1447800" y="3181350"/>
          <p14:tracePt t="87270" x="1416050" y="3181350"/>
          <p14:tracePt t="87274" x="1403350" y="3181350"/>
          <p14:tracePt t="87289" x="1384300" y="3181350"/>
          <p14:tracePt t="87305" x="1371600" y="3181350"/>
          <p14:tracePt t="87320" x="1365250" y="3175000"/>
          <p14:tracePt t="87338" x="1339850" y="3168650"/>
          <p14:tracePt t="87354" x="1308100" y="3162300"/>
          <p14:tracePt t="87370" x="1282700" y="3149600"/>
          <p14:tracePt t="87389" x="1250950" y="3149600"/>
          <p14:tracePt t="87405" x="1231900" y="3149600"/>
          <p14:tracePt t="87421" x="1225550" y="3149600"/>
          <p14:tracePt t="87437" x="1219200" y="3149600"/>
          <p14:tracePt t="87454" x="1206500" y="3143250"/>
          <p14:tracePt t="87472" x="1181100" y="3130550"/>
          <p14:tracePt t="87486" x="1155700" y="3124200"/>
          <p14:tracePt t="87503" x="1117600" y="3117850"/>
          <p14:tracePt t="87504" x="1111250" y="3117850"/>
          <p14:tracePt t="87521" x="1085850" y="3117850"/>
          <p14:tracePt t="87536" x="1073150" y="3117850"/>
          <p14:tracePt t="87553" x="1066800" y="3117850"/>
          <p14:tracePt t="87570" x="1060450" y="3117850"/>
          <p14:tracePt t="87586" x="1054100" y="3117850"/>
          <p14:tracePt t="87603" x="1041400" y="3124200"/>
          <p14:tracePt t="87620" x="1041400" y="3136900"/>
          <p14:tracePt t="87637" x="1035050" y="3143250"/>
          <p14:tracePt t="87654" x="1035050" y="3155950"/>
          <p14:tracePt t="87671" x="1035050" y="3162300"/>
          <p14:tracePt t="88718" x="1035050" y="3168650"/>
          <p14:tracePt t="88722" x="1035050" y="3175000"/>
          <p14:tracePt t="88738" x="1035050" y="3200400"/>
          <p14:tracePt t="88755" x="1035050" y="3225800"/>
          <p14:tracePt t="88773" x="1035050" y="3276600"/>
          <p14:tracePt t="88790" x="1035050" y="3327400"/>
          <p14:tracePt t="88807" x="1035050" y="3371850"/>
          <p14:tracePt t="88821" x="1035050" y="3422650"/>
          <p14:tracePt t="88842" x="1035050" y="3473450"/>
          <p14:tracePt t="88857" x="1035050" y="3498850"/>
          <p14:tracePt t="88872" x="1035050" y="3517900"/>
          <p14:tracePt t="88888" x="1035050" y="3530600"/>
          <p14:tracePt t="88921" x="1035050" y="3536950"/>
          <p14:tracePt t="88969" x="1035050" y="3524250"/>
          <p14:tracePt t="88973" x="1035050" y="3511550"/>
          <p14:tracePt t="88988" x="1035050" y="3460750"/>
          <p14:tracePt t="89004" x="1035050" y="3429000"/>
          <p14:tracePt t="89021" x="1028700" y="3403600"/>
          <p14:tracePt t="89038" x="1022350" y="3359150"/>
          <p14:tracePt t="89058" x="1016000" y="3282950"/>
          <p14:tracePt t="89072" x="1016000" y="3225800"/>
          <p14:tracePt t="89088" x="1016000" y="3175000"/>
          <p14:tracePt t="89104" x="1016000" y="3143250"/>
          <p14:tracePt t="89121" x="1016000" y="3124200"/>
          <p14:tracePt t="89155" x="1016000" y="3117850"/>
          <p14:tracePt t="89193" x="1016000" y="3124200"/>
          <p14:tracePt t="89201" x="1016000" y="3130550"/>
          <p14:tracePt t="89206" x="1016000" y="3136900"/>
          <p14:tracePt t="89222" x="1016000" y="3181350"/>
          <p14:tracePt t="89240" x="1016000" y="3289300"/>
          <p14:tracePt t="89256" x="1009650" y="3397250"/>
          <p14:tracePt t="89272" x="1009650" y="3479800"/>
          <p14:tracePt t="89275" x="1009650" y="3511550"/>
          <p14:tracePt t="89288" x="1009650" y="3575050"/>
          <p14:tracePt t="89305" x="1009650" y="3663950"/>
          <p14:tracePt t="89321" x="1009650" y="3708400"/>
          <p14:tracePt t="89338" x="1009650" y="3727450"/>
          <p14:tracePt t="89371" x="1009650" y="3733800"/>
          <p14:tracePt t="89417" x="1009650" y="3727450"/>
          <p14:tracePt t="89424" x="1009650" y="3721100"/>
          <p14:tracePt t="89438" x="1009650" y="3702050"/>
          <p14:tracePt t="89457" x="996950" y="3644900"/>
          <p14:tracePt t="89472" x="996950" y="3594100"/>
          <p14:tracePt t="89488" x="990600" y="3543300"/>
          <p14:tracePt t="89504" x="984250" y="3486150"/>
          <p14:tracePt t="89521" x="984250" y="3429000"/>
          <p14:tracePt t="89538" x="984250" y="3390900"/>
          <p14:tracePt t="89557" x="984250" y="3359150"/>
          <p14:tracePt t="89573" x="984250" y="3333750"/>
          <p14:tracePt t="89589" x="984250" y="3321050"/>
          <p14:tracePt t="89637" x="984250" y="3327400"/>
          <p14:tracePt t="89645" x="984250" y="3333750"/>
          <p14:tracePt t="89657" x="984250" y="3378200"/>
          <p14:tracePt t="89673" x="984250" y="3441700"/>
          <p14:tracePt t="89692" x="984250" y="3517900"/>
          <p14:tracePt t="89707" x="984250" y="3562350"/>
          <p14:tracePt t="89722" x="984250" y="3613150"/>
          <p14:tracePt t="89738" x="984250" y="3670300"/>
          <p14:tracePt t="89756" x="984250" y="3714750"/>
          <p14:tracePt t="89772" x="984250" y="3733800"/>
          <p14:tracePt t="89776" x="984250" y="3740150"/>
          <p14:tracePt t="89789" x="990600" y="3746500"/>
          <p14:tracePt t="89812" x="996950" y="3746500"/>
          <p14:tracePt t="89844" x="1003300" y="3746500"/>
          <p14:tracePt t="89853" x="1003300" y="3733800"/>
          <p14:tracePt t="89856" x="1016000" y="3727450"/>
          <p14:tracePt t="89873" x="1028700" y="3702050"/>
          <p14:tracePt t="89891" x="1041400" y="3702050"/>
          <p14:tracePt t="89908" x="1104900" y="3702050"/>
          <p14:tracePt t="89922" x="1174750" y="3714750"/>
          <p14:tracePt t="89940" x="1397000" y="3746500"/>
          <p14:tracePt t="89956" x="1701800" y="3752850"/>
          <p14:tracePt t="89972" x="2000250" y="3752850"/>
          <p14:tracePt t="89988" x="2317750" y="3752850"/>
          <p14:tracePt t="90006" x="2540000" y="3740150"/>
          <p14:tracePt t="90022" x="2673350" y="3740150"/>
          <p14:tracePt t="90039" x="2774950" y="3740150"/>
          <p14:tracePt t="90057" x="2882900" y="3740150"/>
          <p14:tracePt t="90077" x="2971800" y="3740150"/>
          <p14:tracePt t="90091" x="3016250" y="3740150"/>
          <p14:tracePt t="90092" x="3022600" y="3740150"/>
          <p14:tracePt t="90108" x="3048000" y="3740150"/>
          <p14:tracePt t="90125" x="3092450" y="3740150"/>
          <p14:tracePt t="90142" x="3130550" y="3740150"/>
          <p14:tracePt t="90157" x="3175000" y="3727450"/>
          <p14:tracePt t="90173" x="3213100" y="3708400"/>
          <p14:tracePt t="90190" x="3238500" y="3695700"/>
          <p14:tracePt t="90206" x="3244850" y="3695700"/>
          <p14:tracePt t="90348" x="3244850" y="3689350"/>
          <p14:tracePt t="90353" x="3244850" y="3676650"/>
          <p14:tracePt t="90364" x="3244850" y="3670300"/>
          <p14:tracePt t="90372" x="3244850" y="3663950"/>
          <p14:tracePt t="90389" x="3244850" y="3651250"/>
          <p14:tracePt t="90406" x="3244850" y="3638550"/>
          <p14:tracePt t="90423" x="3244850" y="3619500"/>
          <p14:tracePt t="90439" x="3244850" y="3606800"/>
          <p14:tracePt t="94074" x="3244850" y="3600450"/>
          <p14:tracePt t="94080" x="3244850" y="3594100"/>
          <p14:tracePt t="94093" x="3244850" y="3575050"/>
          <p14:tracePt t="94109" x="3244850" y="3556000"/>
          <p14:tracePt t="94126" x="3238500" y="3524250"/>
          <p14:tracePt t="94143" x="3232150" y="3486150"/>
          <p14:tracePt t="94161" x="3213100" y="3429000"/>
          <p14:tracePt t="94178" x="3194050" y="3422650"/>
          <p14:tracePt t="94211" x="3194050" y="3416300"/>
          <p14:tracePt t="94229" x="3187700" y="3409950"/>
          <p14:tracePt t="94266" x="3181350" y="3409950"/>
          <p14:tracePt t="94290" x="3181350" y="3403600"/>
          <p14:tracePt t="94309" x="3181350" y="3397250"/>
          <p14:tracePt t="94333" x="3181350" y="3390900"/>
          <p14:tracePt t="94339" x="3181350" y="3384550"/>
          <p14:tracePt t="94407" x="3175000" y="3378200"/>
          <p14:tracePt t="94417" x="3175000" y="3371850"/>
          <p14:tracePt t="94426" x="3175000" y="3346450"/>
          <p14:tracePt t="94443" x="3149600" y="3263900"/>
          <p14:tracePt t="94460" x="3092450" y="3149600"/>
          <p14:tracePt t="94479" x="3041650" y="3060700"/>
          <p14:tracePt t="94493" x="3016250" y="3016250"/>
          <p14:tracePt t="94510" x="3009900" y="3009900"/>
          <p14:tracePt t="94558" x="3009900" y="3016250"/>
          <p14:tracePt t="94562" x="3003550" y="3022600"/>
          <p14:tracePt t="94577" x="2997200" y="3041650"/>
          <p14:tracePt t="94593" x="2984500" y="3054350"/>
          <p14:tracePt t="94610" x="2965450" y="3060700"/>
          <p14:tracePt t="94626" x="2908300" y="3067050"/>
          <p14:tracePt t="94643" x="2813050" y="3092450"/>
          <p14:tracePt t="94660" x="2635250" y="3111500"/>
          <p14:tracePt t="94676" x="2432050" y="3124200"/>
          <p14:tracePt t="94693" x="2152650" y="3124200"/>
          <p14:tracePt t="94710" x="1854200" y="3124200"/>
          <p14:tracePt t="94727" x="1600200" y="3124200"/>
          <p14:tracePt t="94744" x="1314450" y="3124200"/>
          <p14:tracePt t="94760" x="1098550" y="3162300"/>
          <p14:tracePt t="94763" x="1028700" y="3168650"/>
          <p14:tracePt t="94777" x="850900" y="3175000"/>
          <p14:tracePt t="94794" x="603250" y="3162300"/>
          <p14:tracePt t="94810" x="393700" y="3098800"/>
          <p14:tracePt t="94827" x="285750" y="3054350"/>
          <p14:tracePt t="94844" x="254000" y="3048000"/>
          <p14:tracePt t="94864" x="254000" y="3054350"/>
          <p14:tracePt t="94877" x="254000" y="3086100"/>
          <p14:tracePt t="94894" x="247650" y="3155950"/>
          <p14:tracePt t="94910" x="241300" y="3206750"/>
          <p14:tracePt t="94927" x="234950" y="3225800"/>
          <p14:tracePt t="94944" x="228600" y="3251200"/>
          <p14:tracePt t="94961" x="228600" y="3257550"/>
          <p14:tracePt t="94984" x="228600" y="3263900"/>
          <p14:tracePt t="94996" x="247650" y="3308350"/>
          <p14:tracePt t="95011" x="336550" y="3403600"/>
          <p14:tracePt t="95027" x="482600" y="3498850"/>
          <p14:tracePt t="95028" x="552450" y="3530600"/>
          <p14:tracePt t="95044" x="742950" y="3632200"/>
          <p14:tracePt t="95060" x="895350" y="3721100"/>
          <p14:tracePt t="95077" x="977900" y="3771900"/>
          <p14:tracePt t="95094" x="1079500" y="3816350"/>
          <p14:tracePt t="95110" x="1136650" y="3822700"/>
          <p14:tracePt t="95127" x="1168400" y="3822700"/>
          <p14:tracePt t="95144" x="1187450" y="3822700"/>
          <p14:tracePt t="95160" x="1200150" y="3835400"/>
          <p14:tracePt t="95177" x="1225550" y="3854450"/>
          <p14:tracePt t="95194" x="1270000" y="3867150"/>
          <p14:tracePt t="95210" x="1320800" y="3873500"/>
          <p14:tracePt t="95228" x="1416050" y="3873500"/>
          <p14:tracePt t="95244" x="1511300" y="3873500"/>
          <p14:tracePt t="95261" x="1625600" y="3873500"/>
          <p14:tracePt t="95264" x="1644650" y="3873500"/>
          <p14:tracePt t="95277" x="1727200" y="3854450"/>
          <p14:tracePt t="95294" x="1898650" y="3803650"/>
          <p14:tracePt t="95311" x="2095500" y="3746500"/>
          <p14:tracePt t="95328" x="2292350" y="3727450"/>
          <p14:tracePt t="95344" x="2406650" y="3740150"/>
          <p14:tracePt t="95361" x="2501900" y="3765550"/>
          <p14:tracePt t="95377" x="2590800" y="3778250"/>
          <p14:tracePt t="95394" x="2692400" y="3778250"/>
          <p14:tracePt t="95412" x="2781300" y="3746500"/>
          <p14:tracePt t="95428" x="2825750" y="3714750"/>
          <p14:tracePt t="95444" x="2844800" y="3708400"/>
          <p14:tracePt t="95461" x="2857500" y="3702050"/>
          <p14:tracePt t="95480" x="2876550" y="3702050"/>
          <p14:tracePt t="95494" x="2901950" y="3702050"/>
          <p14:tracePt t="95510" x="2946400" y="3708400"/>
          <p14:tracePt t="95528" x="2997200" y="3708400"/>
          <p14:tracePt t="95544" x="3028950" y="3689350"/>
          <p14:tracePt t="95560" x="3054350" y="3676650"/>
          <p14:tracePt t="95577" x="3060700" y="3676650"/>
          <p14:tracePt t="95594" x="3073400" y="3670300"/>
          <p14:tracePt t="95612" x="3092450" y="3651250"/>
          <p14:tracePt t="95628" x="3105150" y="3632200"/>
          <p14:tracePt t="95645" x="3111500" y="3613150"/>
          <p14:tracePt t="95661" x="3117850" y="3600450"/>
          <p14:tracePt t="95678" x="3117850" y="3581400"/>
          <p14:tracePt t="95700" x="3117850" y="3524250"/>
          <p14:tracePt t="95714" x="3117850" y="3492500"/>
          <p14:tracePt t="95730" x="3105150" y="3454400"/>
          <p14:tracePt t="95747" x="3079750" y="3403600"/>
          <p14:tracePt t="95763" x="3003550" y="3352800"/>
          <p14:tracePt t="95765" x="2971800" y="3340100"/>
          <p14:tracePt t="95778" x="2901950" y="3314700"/>
          <p14:tracePt t="95795" x="2851150" y="3289300"/>
          <p14:tracePt t="95812" x="2832100" y="3270250"/>
          <p14:tracePt t="95828" x="2832100" y="3263900"/>
          <p14:tracePt t="95845" x="2825750" y="3257550"/>
          <p14:tracePt t="95862" x="2813050" y="3244850"/>
          <p14:tracePt t="95877" x="2781300" y="3238500"/>
          <p14:tracePt t="95895" x="2743200" y="3225800"/>
          <p14:tracePt t="95911" x="2724150" y="3219450"/>
          <p14:tracePt t="95912" x="2711450" y="3219450"/>
          <p14:tracePt t="95928" x="2698750" y="3219450"/>
          <p14:tracePt t="95945" x="2686050" y="3219450"/>
          <p14:tracePt t="95961" x="2673350" y="3219450"/>
          <p14:tracePt t="95979" x="2603500" y="3219450"/>
          <p14:tracePt t="95996" x="2482850" y="3219450"/>
          <p14:tracePt t="96012" x="2419350" y="3219450"/>
          <p14:tracePt t="96028" x="2362200" y="3219450"/>
          <p14:tracePt t="96045" x="2330450" y="3232150"/>
          <p14:tracePt t="96061" x="2305050" y="3238500"/>
          <p14:tracePt t="96079" x="2260600" y="3244850"/>
          <p14:tracePt t="96096" x="2159000" y="3257550"/>
          <p14:tracePt t="96112" x="2051050" y="3257550"/>
          <p14:tracePt t="96128" x="1974850" y="3257550"/>
          <p14:tracePt t="96144" x="1930400" y="3257550"/>
          <p14:tracePt t="96161" x="1911350" y="3257550"/>
          <p14:tracePt t="96179" x="1885950" y="3257550"/>
          <p14:tracePt t="96195" x="1860550" y="3270250"/>
          <p14:tracePt t="96212" x="1809750" y="3270250"/>
          <p14:tracePt t="96228" x="1752600" y="3276600"/>
          <p14:tracePt t="96245" x="1676400" y="3276600"/>
          <p14:tracePt t="96261" x="1587500" y="3276600"/>
          <p14:tracePt t="96265" x="1574800" y="3276600"/>
          <p14:tracePt t="96278" x="1492250" y="3263900"/>
          <p14:tracePt t="96295" x="1435100" y="3257550"/>
          <p14:tracePt t="96312" x="1403350" y="3257550"/>
          <p14:tracePt t="96328" x="1397000" y="3257550"/>
          <p14:tracePt t="96345" x="1384300" y="3257550"/>
          <p14:tracePt t="96362" x="1371600" y="3257550"/>
          <p14:tracePt t="96378" x="1339850" y="3257550"/>
          <p14:tracePt t="96397" x="1289050" y="3263900"/>
          <p14:tracePt t="96412" x="1263650" y="3263900"/>
          <p14:tracePt t="96428" x="1257300" y="3263900"/>
          <p14:tracePt t="96447" x="1250950" y="3263900"/>
          <p14:tracePt t="96465" x="1244600" y="3263900"/>
          <p14:tracePt t="96480" x="1225550" y="3257550"/>
          <p14:tracePt t="96497" x="1206500" y="3257550"/>
          <p14:tracePt t="96514" x="1168400" y="3251200"/>
          <p14:tracePt t="96593" x="1162050" y="3257550"/>
          <p14:tracePt t="96600" x="1162050" y="3263900"/>
          <p14:tracePt t="96613" x="1162050" y="3276600"/>
          <p14:tracePt t="96630" x="1162050" y="3282950"/>
          <p14:tracePt t="96647" x="1162050" y="3289300"/>
          <p14:tracePt t="96663" x="1162050" y="3308350"/>
          <p14:tracePt t="96682" x="1162050" y="3327400"/>
          <p14:tracePt t="96696" x="1162050" y="3352800"/>
          <p14:tracePt t="96712" x="1162050" y="3384550"/>
          <p14:tracePt t="96728" x="1168400" y="3409950"/>
          <p14:tracePt t="96745" x="1174750" y="3435350"/>
          <p14:tracePt t="96762" x="1200150" y="3473450"/>
          <p14:tracePt t="96765" x="1206500" y="3473450"/>
          <p14:tracePt t="96780" x="1238250" y="3505200"/>
          <p14:tracePt t="96796" x="1257300" y="3517900"/>
          <p14:tracePt t="96812" x="1263650" y="3530600"/>
          <p14:tracePt t="96829" x="1270000" y="3536950"/>
          <p14:tracePt t="96845" x="1276350" y="3543300"/>
          <p14:tracePt t="96862" x="1282700" y="3556000"/>
          <p14:tracePt t="96896" x="1282700" y="3562350"/>
          <p14:tracePt t="96912" x="1289050" y="3568700"/>
          <p14:tracePt t="96928" x="1301750" y="3581400"/>
          <p14:tracePt t="96947" x="1308100" y="3594100"/>
          <p14:tracePt t="96963" x="1314450" y="3600450"/>
          <p14:tracePt t="96979" x="1327150" y="3606800"/>
          <p14:tracePt t="96980" x="1333500" y="3613150"/>
          <p14:tracePt t="96996" x="1339850" y="3613150"/>
          <p14:tracePt t="97012" x="1352550" y="3613150"/>
          <p14:tracePt t="97029" x="1365250" y="3619500"/>
          <p14:tracePt t="97046" x="1384300" y="3619500"/>
          <p14:tracePt t="97062" x="1428750" y="3619500"/>
          <p14:tracePt t="97079" x="1466850" y="3613150"/>
          <p14:tracePt t="97096" x="1511300" y="3613150"/>
          <p14:tracePt t="97112" x="1530350" y="3613150"/>
          <p14:tracePt t="97129" x="1562100" y="3613150"/>
          <p14:tracePt t="97145" x="1612900" y="3613150"/>
          <p14:tracePt t="97162" x="1695450" y="3613150"/>
          <p14:tracePt t="97179" x="1771650" y="3613150"/>
          <p14:tracePt t="97196" x="1841500" y="3613150"/>
          <p14:tracePt t="97212" x="1885950" y="3613150"/>
          <p14:tracePt t="97230" x="1936750" y="3613150"/>
          <p14:tracePt t="97246" x="2000250" y="3613150"/>
          <p14:tracePt t="97262" x="2051050" y="3613150"/>
          <p14:tracePt t="97265" x="2076450" y="3613150"/>
          <p14:tracePt t="97279" x="2114550" y="3613150"/>
          <p14:tracePt t="97296" x="2203450" y="3625850"/>
          <p14:tracePt t="97312" x="2266950" y="3632200"/>
          <p14:tracePt t="97330" x="2336800" y="3632200"/>
          <p14:tracePt t="97346" x="2413000" y="3632200"/>
          <p14:tracePt t="97362" x="2482850" y="3632200"/>
          <p14:tracePt t="97380" x="2571750" y="3632200"/>
          <p14:tracePt t="97396" x="2654300" y="3632200"/>
          <p14:tracePt t="97413" x="2730500" y="3619500"/>
          <p14:tracePt t="97432" x="2787650" y="3606800"/>
          <p14:tracePt t="97450" x="2825750" y="3600450"/>
          <p14:tracePt t="97469" x="2851150" y="3600450"/>
          <p14:tracePt t="97480" x="2882900" y="3594100"/>
          <p14:tracePt t="97497" x="2927350" y="3587750"/>
          <p14:tracePt t="97513" x="2965450" y="3575050"/>
          <p14:tracePt t="97530" x="2997200" y="3568700"/>
          <p14:tracePt t="97547" x="3022600" y="3562350"/>
          <p14:tracePt t="97563" x="3041650" y="3562350"/>
          <p14:tracePt t="97580" x="3054350" y="3562350"/>
          <p14:tracePt t="97597" x="3073400" y="3562350"/>
          <p14:tracePt t="97613" x="3079750" y="3562350"/>
          <p14:tracePt t="97629" x="3079750" y="3556000"/>
          <p14:tracePt t="97646" x="3079750" y="3549650"/>
          <p14:tracePt t="97663" x="3079750" y="3543300"/>
          <p14:tracePt t="97682" x="3079750" y="3517900"/>
          <p14:tracePt t="97697" x="3079750" y="3511550"/>
          <p14:tracePt t="97712" x="3079750" y="3498850"/>
          <p14:tracePt t="97730" x="3079750" y="3467100"/>
          <p14:tracePt t="97746" x="3079750" y="3429000"/>
          <p14:tracePt t="97764" x="3060700" y="3365500"/>
          <p14:tracePt t="97780" x="3041650" y="3327400"/>
          <p14:tracePt t="97797" x="3009900" y="3289300"/>
          <p14:tracePt t="97813" x="2978150" y="3251200"/>
          <p14:tracePt t="97830" x="2959100" y="3225800"/>
          <p14:tracePt t="97847" x="2940050" y="3213100"/>
          <p14:tracePt t="97864" x="2933700" y="3194050"/>
          <p14:tracePt t="97881" x="2927350" y="3181350"/>
          <p14:tracePt t="97896" x="2914650" y="3168650"/>
          <p14:tracePt t="97914" x="2895600" y="3149600"/>
          <p14:tracePt t="97930" x="2857500" y="3136900"/>
          <p14:tracePt t="97949" x="2800350" y="3124200"/>
          <p14:tracePt t="97964" x="2755900" y="3124200"/>
          <p14:tracePt t="97980" x="2698750" y="3124200"/>
          <p14:tracePt t="97997" x="2660650" y="3124200"/>
          <p14:tracePt t="98014" x="2635250" y="3124200"/>
          <p14:tracePt t="98034" x="2603500" y="3117850"/>
          <p14:tracePt t="98049" x="2552700" y="3117850"/>
          <p14:tracePt t="98064" x="2501900" y="3130550"/>
          <p14:tracePt t="98080" x="2444750" y="3155950"/>
          <p14:tracePt t="98097" x="2413000" y="3175000"/>
          <p14:tracePt t="98114" x="2368550" y="3194050"/>
          <p14:tracePt t="98131" x="2324100" y="3200400"/>
          <p14:tracePt t="98152" x="2235200" y="3206750"/>
          <p14:tracePt t="98158" x="2178050" y="3206750"/>
          <p14:tracePt t="98167" x="2127250" y="3200400"/>
          <p14:tracePt t="98168" x="2108200" y="3200400"/>
          <p14:tracePt t="98180" x="2019300" y="3187700"/>
          <p14:tracePt t="98197" x="1936750" y="3181350"/>
          <p14:tracePt t="98214" x="1879600" y="3181350"/>
          <p14:tracePt t="98231" x="1847850" y="3187700"/>
          <p14:tracePt t="98248" x="1835150" y="3206750"/>
          <p14:tracePt t="98264" x="1822450" y="3206750"/>
          <p14:tracePt t="98281" x="1816100" y="3206750"/>
          <p14:tracePt t="98297" x="1778000" y="3206750"/>
          <p14:tracePt t="98314" x="1720850" y="3219450"/>
          <p14:tracePt t="98331" x="1676400" y="3232150"/>
          <p14:tracePt t="98347" x="1657350" y="3238500"/>
          <p14:tracePt t="98424" x="1651000" y="3238500"/>
          <p14:tracePt t="98429" x="1644650" y="3238500"/>
          <p14:tracePt t="98432" x="1631950" y="3238500"/>
          <p14:tracePt t="98448" x="1568450" y="3244850"/>
          <p14:tracePt t="98464" x="1504950" y="3244850"/>
          <p14:tracePt t="98481" x="1435100" y="3244850"/>
          <p14:tracePt t="98497" x="1390650" y="3244850"/>
          <p14:tracePt t="98515" x="1358900" y="3244850"/>
          <p14:tracePt t="98531" x="1327150" y="3244850"/>
          <p14:tracePt t="98532" x="1320800" y="3244850"/>
          <p14:tracePt t="98548" x="1314450" y="3244850"/>
          <p14:tracePt t="98584" x="1308100" y="3244850"/>
          <p14:tracePt t="98608" x="1301750" y="3244850"/>
          <p14:tracePt t="98615" x="1295400" y="3244850"/>
          <p14:tracePt t="98631" x="1289050" y="3244850"/>
          <p14:tracePt t="98648" x="1270000" y="3244850"/>
          <p14:tracePt t="98664" x="1257300" y="3244850"/>
          <p14:tracePt t="98697" x="1250950" y="3244850"/>
          <p14:tracePt t="98737" x="1244600" y="3244850"/>
          <p14:tracePt t="98750" x="1238250" y="3244850"/>
          <p14:tracePt t="98760" x="1219200" y="3244850"/>
          <p14:tracePt t="98768" x="1212850" y="3244850"/>
          <p14:tracePt t="98780" x="1200150" y="3244850"/>
          <p14:tracePt t="98798" x="1181100" y="3251200"/>
          <p14:tracePt t="98866" x="1181100" y="3257550"/>
          <p14:tracePt t="98877" x="1181100" y="3263900"/>
          <p14:tracePt t="98886" x="1181100" y="3270250"/>
          <p14:tracePt t="98898" x="1174750" y="3282950"/>
          <p14:tracePt t="98914" x="1174750" y="3295650"/>
          <p14:tracePt t="98931" x="1174750" y="3308350"/>
          <p14:tracePt t="98948" x="1174750" y="3333750"/>
          <p14:tracePt t="98964" x="1174750" y="3359150"/>
          <p14:tracePt t="98981" x="1174750" y="3378200"/>
          <p14:tracePt t="98998" x="1174750" y="3397250"/>
          <p14:tracePt t="99014" x="1174750" y="3435350"/>
          <p14:tracePt t="99031" x="1162050" y="3454400"/>
          <p14:tracePt t="99048" x="1155700" y="3473450"/>
          <p14:tracePt t="99064" x="1149350" y="3486150"/>
          <p14:tracePt t="99081" x="1143000" y="3486150"/>
          <p14:tracePt t="99098" x="1143000" y="3498850"/>
          <p14:tracePt t="99115" x="1136650" y="3511550"/>
          <p14:tracePt t="99131" x="1136650" y="3543300"/>
          <p14:tracePt t="99149" x="1130300" y="3587750"/>
          <p14:tracePt t="99165" x="1130300" y="3613150"/>
          <p14:tracePt t="99181" x="1130300" y="3632200"/>
          <p14:tracePt t="99197" x="1130300" y="3638550"/>
          <p14:tracePt t="99214" x="1130300" y="3644900"/>
          <p14:tracePt t="99231" x="1130300" y="3651250"/>
          <p14:tracePt t="99248" x="1136650" y="3657600"/>
          <p14:tracePt t="99265" x="1136650" y="3663950"/>
          <p14:tracePt t="99281" x="1143000" y="3663950"/>
          <p14:tracePt t="99299" x="1149350" y="3663950"/>
          <p14:tracePt t="99316" x="1155700" y="3663950"/>
          <p14:tracePt t="99331" x="1162050" y="3663950"/>
          <p14:tracePt t="99348" x="1174750" y="3670300"/>
          <p14:tracePt t="99381" x="1181100" y="3670300"/>
          <p14:tracePt t="109858" x="1187450" y="3670300"/>
          <p14:tracePt t="109861" x="1200150" y="3676650"/>
          <p14:tracePt t="109876" x="1301750" y="3676650"/>
          <p14:tracePt t="109892" x="1441450" y="3676650"/>
          <p14:tracePt t="109909" x="1555750" y="3657600"/>
          <p14:tracePt t="109925" x="1631950" y="3644900"/>
          <p14:tracePt t="109941" x="1689100" y="3663950"/>
          <p14:tracePt t="109958" x="1727200" y="3695700"/>
          <p14:tracePt t="109978" x="1746250" y="3721100"/>
          <p14:tracePt t="109997" x="1765300" y="3752850"/>
          <p14:tracePt t="110010" x="1778000" y="3759200"/>
          <p14:tracePt t="110029" x="1828800" y="3765550"/>
          <p14:tracePt t="110045" x="1873250" y="3759200"/>
          <p14:tracePt t="110059" x="1905000" y="3733800"/>
          <p14:tracePt t="110076" x="1930400" y="3708400"/>
          <p14:tracePt t="110092" x="1943100" y="3683000"/>
          <p14:tracePt t="110109" x="1974850" y="3644900"/>
          <p14:tracePt t="110125" x="2025650" y="3613150"/>
          <p14:tracePt t="110142" x="2114550" y="3575050"/>
          <p14:tracePt t="110158" x="2222500" y="3549650"/>
          <p14:tracePt t="110177" x="2343150" y="3530600"/>
          <p14:tracePt t="110193" x="2444750" y="3524250"/>
          <p14:tracePt t="110210" x="2540000" y="3524250"/>
          <p14:tracePt t="110229" x="2641600" y="3530600"/>
          <p14:tracePt t="110246" x="2743200" y="3543300"/>
          <p14:tracePt t="110261" x="2825750" y="3556000"/>
          <p14:tracePt t="110263" x="2851150" y="3556000"/>
          <p14:tracePt t="110276" x="2889250" y="3556000"/>
          <p14:tracePt t="110292" x="2914650" y="3556000"/>
          <p14:tracePt t="110309" x="2927350" y="3549650"/>
          <p14:tracePt t="110325" x="2946400" y="3543300"/>
          <p14:tracePt t="110342" x="2971800" y="3536950"/>
          <p14:tracePt t="110360" x="3003550" y="3517900"/>
          <p14:tracePt t="110376" x="3009900" y="3505200"/>
          <p14:tracePt t="110392" x="3016250" y="3486150"/>
          <p14:tracePt t="110408" x="3016250" y="3429000"/>
          <p14:tracePt t="110426" x="3009900" y="3340100"/>
          <p14:tracePt t="110442" x="2978150" y="3270250"/>
          <p14:tracePt t="110460" x="2914650" y="3213100"/>
          <p14:tracePt t="110478" x="2863850" y="3194050"/>
          <p14:tracePt t="110492" x="2806700" y="3181350"/>
          <p14:tracePt t="110510" x="2743200" y="3162300"/>
          <p14:tracePt t="110526" x="2647950" y="3149600"/>
          <p14:tracePt t="110543" x="2552700" y="3149600"/>
          <p14:tracePt t="110560" x="2355850" y="3162300"/>
          <p14:tracePt t="110576" x="2209800" y="3162300"/>
          <p14:tracePt t="110592" x="2114550" y="3181350"/>
          <p14:tracePt t="110609" x="2057400" y="3200400"/>
          <p14:tracePt t="110626" x="2032000" y="3219450"/>
          <p14:tracePt t="110642" x="1987550" y="3251200"/>
          <p14:tracePt t="110659" x="1924050" y="3308350"/>
          <p14:tracePt t="110676" x="1828800" y="3371850"/>
          <p14:tracePt t="110693" x="1752600" y="3390900"/>
          <p14:tracePt t="110709" x="1689100" y="3390900"/>
          <p14:tracePt t="110727" x="1651000" y="3378200"/>
          <p14:tracePt t="110743" x="1644650" y="3365500"/>
          <p14:tracePt t="110760" x="1612900" y="3359150"/>
          <p14:tracePt t="110776" x="1568450" y="3365500"/>
          <p14:tracePt t="110793" x="1517650" y="3390900"/>
          <p14:tracePt t="110809" x="1466850" y="3416300"/>
          <p14:tracePt t="110827" x="1377950" y="3448050"/>
          <p14:tracePt t="110843" x="1308100" y="3448050"/>
          <p14:tracePt t="110860" x="1238250" y="3429000"/>
          <p14:tracePt t="110876" x="1200150" y="3397250"/>
          <p14:tracePt t="110893" x="1174750" y="3378200"/>
          <p14:tracePt t="110911" x="1149350" y="3365500"/>
          <p14:tracePt t="110927" x="1111250" y="3365500"/>
          <p14:tracePt t="110928" x="1098550" y="3365500"/>
          <p14:tracePt t="110943" x="1060450" y="3365500"/>
          <p14:tracePt t="110960" x="990600" y="3371850"/>
          <p14:tracePt t="110976" x="952500" y="3384550"/>
          <p14:tracePt t="110993" x="939800" y="3390900"/>
          <p14:tracePt t="111010" x="939800" y="3409950"/>
          <p14:tracePt t="111026" x="939800" y="3441700"/>
          <p14:tracePt t="111044" x="965200" y="3505200"/>
          <p14:tracePt t="111060" x="984250" y="3549650"/>
          <p14:tracePt t="111076" x="1016000" y="3638550"/>
          <p14:tracePt t="111092" x="1104900" y="3771900"/>
          <p14:tracePt t="111110" x="1244600" y="3892550"/>
          <p14:tracePt t="111127" x="1447800" y="3949700"/>
          <p14:tracePt t="111143" x="1695450" y="3975100"/>
          <p14:tracePt t="111144" x="1746250" y="3975100"/>
          <p14:tracePt t="111160" x="1993900" y="3975100"/>
          <p14:tracePt t="111176" x="2286000" y="3911600"/>
          <p14:tracePt t="111193" x="2584450" y="3797300"/>
          <p14:tracePt t="111210" x="2882900" y="3708400"/>
          <p14:tracePt t="111228" x="3187700" y="3632200"/>
          <p14:tracePt t="111244" x="3390900" y="3575050"/>
          <p14:tracePt t="111260" x="3517900" y="3543300"/>
          <p14:tracePt t="111277" x="3587750" y="3536950"/>
          <p14:tracePt t="111293" x="3619500" y="3536950"/>
          <p14:tracePt t="111309" x="3663950" y="3524250"/>
          <p14:tracePt t="111326" x="3695700" y="3517900"/>
          <p14:tracePt t="111344" x="3721100" y="3511550"/>
          <p14:tracePt t="111360" x="3733800" y="3505200"/>
          <p14:tracePt t="111377" x="3733800" y="3498850"/>
          <p14:tracePt t="111393" x="3733800" y="3467100"/>
          <p14:tracePt t="111410" x="3727450" y="3403600"/>
          <p14:tracePt t="111426" x="3695700" y="3340100"/>
          <p14:tracePt t="111444" x="3575050" y="3251200"/>
          <p14:tracePt t="111460" x="3441700" y="3225800"/>
          <p14:tracePt t="111478" x="3276600" y="3225800"/>
          <p14:tracePt t="111494" x="3060700" y="3219450"/>
          <p14:tracePt t="111510" x="2813050" y="3194050"/>
          <p14:tracePt t="111526" x="2540000" y="3162300"/>
          <p14:tracePt t="111544" x="2159000" y="3155950"/>
          <p14:tracePt t="111560" x="1873250" y="3149600"/>
          <p14:tracePt t="111577" x="1651000" y="3149600"/>
          <p14:tracePt t="111594" x="1504950" y="3181350"/>
          <p14:tracePt t="111610" x="1377950" y="3263900"/>
          <p14:tracePt t="111627" x="1263650" y="3346450"/>
          <p14:tracePt t="111645" x="1035050" y="3441700"/>
          <p14:tracePt t="111661" x="889000" y="3467100"/>
          <p14:tracePt t="111677" x="825500" y="3479800"/>
          <p14:tracePt t="111695" x="806450" y="3486150"/>
          <p14:tracePt t="111713" x="793750" y="3498850"/>
          <p14:tracePt t="111728" x="755650" y="3549650"/>
          <p14:tracePt t="111744" x="692150" y="3600450"/>
          <p14:tracePt t="111760" x="660400" y="3632200"/>
          <p14:tracePt t="111778" x="660400" y="3651250"/>
          <p14:tracePt t="111796" x="717550" y="3733800"/>
          <p14:tracePt t="111811" x="825500" y="3803650"/>
          <p14:tracePt t="111828" x="1162050" y="3924300"/>
          <p14:tracePt t="111844" x="1466850" y="3981450"/>
          <p14:tracePt t="111860" x="1765300" y="3994150"/>
          <p14:tracePt t="111877" x="2044700" y="3994150"/>
          <p14:tracePt t="111893" x="2273300" y="3981450"/>
          <p14:tracePt t="111912" x="2641600" y="3911600"/>
          <p14:tracePt t="111927" x="2832100" y="3860800"/>
          <p14:tracePt t="111947" x="3086100" y="3790950"/>
          <p14:tracePt t="111956" x="3175000" y="3746500"/>
          <p14:tracePt t="111961" x="3181350" y="3746500"/>
          <p14:tracePt t="111978" x="3200400" y="3727450"/>
          <p14:tracePt t="111996" x="3200400" y="3702050"/>
          <p14:tracePt t="112010" x="3200400" y="3689350"/>
          <p14:tracePt t="112028" x="3200400" y="3638550"/>
          <p14:tracePt t="112044" x="3143250" y="3536950"/>
          <p14:tracePt t="112061" x="2997200" y="3429000"/>
          <p14:tracePt t="112077" x="2819400" y="3321050"/>
          <p14:tracePt t="112094" x="2635250" y="3251200"/>
          <p14:tracePt t="112111" x="2489200" y="3206750"/>
          <p14:tracePt t="112129" x="2222500" y="3181350"/>
          <p14:tracePt t="112146" x="1949450" y="3181350"/>
          <p14:tracePt t="112163" x="1676400" y="3181350"/>
          <p14:tracePt t="112164" x="1587500" y="3181350"/>
          <p14:tracePt t="112178" x="1390650" y="3187700"/>
          <p14:tracePt t="112194" x="1187450" y="3213100"/>
          <p14:tracePt t="112212" x="1003300" y="3251200"/>
          <p14:tracePt t="112228" x="933450" y="3282950"/>
          <p14:tracePt t="112247" x="914400" y="3308350"/>
          <p14:tracePt t="112263" x="908050" y="3346450"/>
          <p14:tracePt t="112265" x="908050" y="3359150"/>
          <p14:tracePt t="112278" x="908050" y="3416300"/>
          <p14:tracePt t="112294" x="908050" y="3441700"/>
          <p14:tracePt t="112311" x="908050" y="3467100"/>
          <p14:tracePt t="117730" x="908050" y="3473450"/>
          <p14:tracePt t="117744" x="908050" y="3479800"/>
          <p14:tracePt t="117754" x="933450" y="3505200"/>
          <p14:tracePt t="117769" x="996950" y="3530600"/>
          <p14:tracePt t="117776" x="1035050" y="3543300"/>
          <p14:tracePt t="117784" x="1079500" y="3556000"/>
          <p14:tracePt t="117800" x="1143000" y="3556000"/>
          <p14:tracePt t="117816" x="1168400" y="3556000"/>
          <p14:tracePt t="117850" x="1168400" y="3562350"/>
          <p14:tracePt t="117872" x="1168400" y="3556000"/>
          <p14:tracePt t="117885" x="1168400" y="3530600"/>
          <p14:tracePt t="117900" x="1168400" y="3492500"/>
          <p14:tracePt t="117917" x="1168400" y="3454400"/>
          <p14:tracePt t="117934" x="1162050" y="3416300"/>
          <p14:tracePt t="117951" x="1136650" y="3384550"/>
          <p14:tracePt t="117967" x="1085850" y="3359150"/>
          <p14:tracePt t="117968" x="1079500" y="3352800"/>
          <p14:tracePt t="117984" x="1035050" y="3346450"/>
          <p14:tracePt t="118001" x="1003300" y="3352800"/>
          <p14:tracePt t="118017" x="977900" y="3371850"/>
          <p14:tracePt t="118034" x="958850" y="3397250"/>
          <p14:tracePt t="118050" x="958850" y="3441700"/>
          <p14:tracePt t="118067" x="958850" y="3505200"/>
          <p14:tracePt t="118068" x="958850" y="3511550"/>
          <p14:tracePt t="118087" x="1016000" y="3613150"/>
          <p14:tracePt t="118104" x="1143000" y="3714750"/>
          <p14:tracePt t="118118" x="1333500" y="3784600"/>
          <p14:tracePt t="118133" x="1473200" y="3797300"/>
          <p14:tracePt t="118150" x="1657350" y="3746500"/>
          <p14:tracePt t="118166" x="1835150" y="3644900"/>
          <p14:tracePt t="118184" x="1917700" y="3549650"/>
          <p14:tracePt t="118200" x="1917700" y="3492500"/>
          <p14:tracePt t="118217" x="1885950" y="3403600"/>
          <p14:tracePt t="118233" x="1797050" y="3302000"/>
          <p14:tracePt t="118250" x="1689100" y="3232150"/>
          <p14:tracePt t="118267" x="1568450" y="3219450"/>
          <p14:tracePt t="118270" x="1549400" y="3219450"/>
          <p14:tracePt t="118284" x="1409700" y="3276600"/>
          <p14:tracePt t="118301" x="1314450" y="3346450"/>
          <p14:tracePt t="118317" x="1295400" y="3397250"/>
          <p14:tracePt t="118334" x="1295400" y="3429000"/>
          <p14:tracePt t="118350" x="1295400" y="3454400"/>
          <p14:tracePt t="118367" x="1295400" y="3486150"/>
          <p14:tracePt t="118387" x="1346200" y="3543300"/>
          <p14:tracePt t="118402" x="1454150" y="3562350"/>
          <p14:tracePt t="118418" x="1631950" y="3524250"/>
          <p14:tracePt t="118436" x="1809750" y="3441700"/>
          <p14:tracePt t="118450" x="1841500" y="3422650"/>
          <p14:tracePt t="118486" x="1841500" y="3409950"/>
          <p14:tracePt t="118502" x="1784350" y="3371850"/>
          <p14:tracePt t="118517" x="1676400" y="3346450"/>
          <p14:tracePt t="118536" x="1543050" y="3333750"/>
          <p14:tracePt t="118552" x="1447800" y="3333750"/>
          <p14:tracePt t="118568" x="1409700" y="3333750"/>
          <p14:tracePt t="118612" x="1409700" y="3340100"/>
          <p14:tracePt t="118625" x="1409700" y="3346450"/>
          <p14:tracePt t="118637" x="1409700" y="3352800"/>
          <p14:tracePt t="118760" x="1409700" y="3346450"/>
          <p14:tracePt t="127983" x="1409700" y="3340100"/>
          <p14:tracePt t="127990" x="1397000" y="3340100"/>
          <p14:tracePt t="127998" x="1377950" y="3340100"/>
          <p14:tracePt t="128012" x="1333500" y="3327400"/>
          <p14:tracePt t="128027" x="1327150" y="3327400"/>
          <p14:tracePt t="128068" x="1327150" y="3321050"/>
          <p14:tracePt t="128078" x="1327150" y="3314700"/>
          <p14:tracePt t="128094" x="1327150" y="3308350"/>
          <p14:tracePt t="128110" x="1320800" y="3295650"/>
          <p14:tracePt t="128127" x="1314450" y="3282950"/>
          <p14:tracePt t="128207" x="1314450" y="3276600"/>
          <p14:tracePt t="128214" x="1314450" y="3263900"/>
          <p14:tracePt t="128229" x="1295400" y="3238500"/>
          <p14:tracePt t="128245" x="1276350" y="3213100"/>
          <p14:tracePt t="128263" x="1257300" y="3194050"/>
          <p14:tracePt t="128268" x="1257300" y="3187700"/>
          <p14:tracePt t="128277" x="1257300" y="3181350"/>
          <p14:tracePt t="128294" x="1250950" y="3175000"/>
          <p14:tracePt t="128326" x="1244600" y="3175000"/>
          <p14:tracePt t="128344" x="1231900" y="3168650"/>
          <p14:tracePt t="128361" x="1219200" y="3162300"/>
          <p14:tracePt t="128376" x="1200150" y="3155950"/>
          <p14:tracePt t="128394" x="1187450" y="3149600"/>
          <p14:tracePt t="128411" x="1181100" y="3149600"/>
          <p14:tracePt t="128427" x="1181100" y="3155950"/>
          <p14:tracePt t="128444" x="1168400" y="3187700"/>
          <p14:tracePt t="128460" x="1143000" y="3244850"/>
          <p14:tracePt t="128478" x="1104900" y="3314700"/>
          <p14:tracePt t="128494" x="1066800" y="3365500"/>
          <p14:tracePt t="128510" x="1054100" y="3390900"/>
          <p14:tracePt t="128614" x="1054100" y="3397250"/>
          <p14:tracePt t="128621" x="1054100" y="3403600"/>
          <p14:tracePt t="128629" x="1054100" y="3422650"/>
          <p14:tracePt t="128645" x="1066800" y="3454400"/>
          <p14:tracePt t="128662" x="1079500" y="3498850"/>
          <p14:tracePt t="128680" x="1085850" y="3524250"/>
          <p14:tracePt t="128697" x="1092200" y="3549650"/>
          <p14:tracePt t="128713" x="1098550" y="3568700"/>
          <p14:tracePt t="128730" x="1104900" y="3587750"/>
          <p14:tracePt t="128745" x="1111250" y="3606800"/>
          <p14:tracePt t="128762" x="1111250" y="3625850"/>
          <p14:tracePt t="128766" x="1117600" y="3632200"/>
          <p14:tracePt t="128778" x="1130300" y="3651250"/>
          <p14:tracePt t="128794" x="1149350" y="3683000"/>
          <p14:tracePt t="128810" x="1174750" y="3727450"/>
          <p14:tracePt t="128828" x="1276350" y="3822700"/>
          <p14:tracePt t="128844" x="1422400" y="3879850"/>
          <p14:tracePt t="128861" x="1568450" y="3905250"/>
          <p14:tracePt t="128877" x="1784350" y="3911600"/>
          <p14:tracePt t="128894" x="2019300" y="3911600"/>
          <p14:tracePt t="128912" x="2305050" y="3854450"/>
          <p14:tracePt t="128928" x="2527300" y="3803650"/>
          <p14:tracePt t="128944" x="2762250" y="3721100"/>
          <p14:tracePt t="128961" x="2927350" y="3689350"/>
          <p14:tracePt t="128977" x="3092450" y="3657600"/>
          <p14:tracePt t="128994" x="3187700" y="3657600"/>
          <p14:tracePt t="129011" x="3244850" y="3657600"/>
          <p14:tracePt t="129028" x="3359150" y="3663950"/>
          <p14:tracePt t="129044" x="3422650" y="3651250"/>
          <p14:tracePt t="129061" x="3467100" y="3619500"/>
          <p14:tracePt t="129078" x="3486150" y="3606800"/>
          <p14:tracePt t="129094" x="3492500" y="3600450"/>
          <p14:tracePt t="129111" x="3492500" y="3594100"/>
          <p14:tracePt t="129128" x="3492500" y="3581400"/>
          <p14:tracePt t="129144" x="3492500" y="3575050"/>
          <p14:tracePt t="129161" x="3486150" y="3543300"/>
          <p14:tracePt t="129177" x="3441700" y="3467100"/>
          <p14:tracePt t="129199" x="3295650" y="3333750"/>
          <p14:tracePt t="129212" x="3098800" y="3219450"/>
          <p14:tracePt t="129230" x="2927350" y="3143250"/>
          <p14:tracePt t="129246" x="2692400" y="3098800"/>
          <p14:tracePt t="129265" x="2406650" y="3098800"/>
          <p14:tracePt t="129277" x="2254250" y="3111500"/>
          <p14:tracePt t="129295" x="2114550" y="3149600"/>
          <p14:tracePt t="129313" x="2006600" y="3168650"/>
          <p14:tracePt t="129330" x="1962150" y="3168650"/>
          <p14:tracePt t="129346" x="1885950" y="3168650"/>
          <p14:tracePt t="129348" x="1854200" y="3175000"/>
          <p14:tracePt t="129363" x="1790700" y="3194050"/>
          <p14:tracePt t="129380" x="1625600" y="3276600"/>
          <p14:tracePt t="129396" x="1504950" y="3321050"/>
          <p14:tracePt t="129412" x="1428750" y="3333750"/>
          <p14:tracePt t="129428" x="1384300" y="3340100"/>
          <p14:tracePt t="129445" x="1346200" y="3352800"/>
          <p14:tracePt t="129464" x="1301750" y="3359150"/>
          <p14:tracePt t="129481" x="1257300" y="3365500"/>
          <p14:tracePt t="129496" x="1219200" y="3365500"/>
          <p14:tracePt t="129512" x="1187450" y="3365500"/>
          <p14:tracePt t="129528" x="1168400" y="3359150"/>
          <p14:tracePt t="129544" x="1149350" y="3346450"/>
          <p14:tracePt t="129561" x="1130300" y="3340100"/>
          <p14:tracePt t="129578" x="1111250" y="3340100"/>
          <p14:tracePt t="129594" x="1092200" y="3340100"/>
          <p14:tracePt t="129612" x="1060450" y="3340100"/>
          <p14:tracePt t="129628" x="1035050" y="3346450"/>
          <p14:tracePt t="129645" x="996950" y="3352800"/>
          <p14:tracePt t="129662" x="958850" y="3365500"/>
          <p14:tracePt t="129678" x="958850" y="3371850"/>
          <p14:tracePt t="129697" x="958850" y="3390900"/>
          <p14:tracePt t="129712" x="958850" y="3416300"/>
          <p14:tracePt t="129728" x="958850" y="3460750"/>
          <p14:tracePt t="129745" x="971550" y="3498850"/>
          <p14:tracePt t="129762" x="1022350" y="3562350"/>
          <p14:tracePt t="129765" x="1054100" y="3587750"/>
          <p14:tracePt t="129778" x="1104900" y="3625850"/>
          <p14:tracePt t="129797" x="1200150" y="3670300"/>
          <p14:tracePt t="129812" x="1250950" y="3676650"/>
          <p14:tracePt t="129828" x="1289050" y="3683000"/>
          <p14:tracePt t="129846" x="1314450" y="3689350"/>
          <p14:tracePt t="129862" x="1339850" y="3695700"/>
          <p14:tracePt t="129878" x="1352550" y="3702050"/>
          <p14:tracePt t="129895" x="1358900" y="3714750"/>
          <p14:tracePt t="129912" x="1365250" y="3714750"/>
          <p14:tracePt t="129948" x="1365250" y="3708400"/>
          <p14:tracePt t="129964" x="1365250" y="3702050"/>
          <p14:tracePt t="129985" x="1365250" y="3695700"/>
          <p14:tracePt t="159285" x="1416050" y="3689350"/>
          <p14:tracePt t="159289" x="1447800" y="3689350"/>
          <p14:tracePt t="159296" x="1498600" y="3689350"/>
          <p14:tracePt t="159311" x="1568450" y="3721100"/>
          <p14:tracePt t="159327" x="1657350" y="3746500"/>
          <p14:tracePt t="159328" x="1689100" y="3746500"/>
          <p14:tracePt t="159343" x="1739900" y="3746500"/>
          <p14:tracePt t="159359" x="1809750" y="3746500"/>
          <p14:tracePt t="159375" x="1866900" y="3727450"/>
          <p14:tracePt t="159376" x="1885950" y="3721100"/>
          <p14:tracePt t="159392" x="1962150" y="3708400"/>
          <p14:tracePt t="159408" x="2108200" y="3663950"/>
          <p14:tracePt t="159425" x="2266950" y="3606800"/>
          <p14:tracePt t="159441" x="2343150" y="3587750"/>
          <p14:tracePt t="159458" x="2362200" y="3587750"/>
          <p14:tracePt t="159480" x="2406650" y="3587750"/>
          <p14:tracePt t="159486" x="2425700" y="3587750"/>
          <p14:tracePt t="159496" x="2451100" y="3587750"/>
          <p14:tracePt t="159508" x="2482850" y="3606800"/>
          <p14:tracePt t="159525" x="2520950" y="3625850"/>
          <p14:tracePt t="159541" x="2584450" y="3632200"/>
          <p14:tracePt t="159561" x="2686050" y="3613150"/>
          <p14:tracePt t="159576" x="2749550" y="3575050"/>
          <p14:tracePt t="159594" x="2794000" y="3530600"/>
          <p14:tracePt t="159610" x="2819400" y="3505200"/>
          <p14:tracePt t="159626" x="2838450" y="3479800"/>
          <p14:tracePt t="159644" x="2857500" y="3467100"/>
          <p14:tracePt t="159660" x="2863850" y="3467100"/>
          <p14:tracePt t="159676" x="2876550" y="3454400"/>
          <p14:tracePt t="159692" x="2895600" y="3429000"/>
          <p14:tracePt t="159708" x="2914650" y="3384550"/>
          <p14:tracePt t="159724" x="2921000" y="3352800"/>
          <p14:tracePt t="159743" x="2921000" y="3340100"/>
          <p14:tracePt t="159804" x="2921000" y="3333750"/>
          <p14:tracePt t="159808" x="2921000" y="3321050"/>
          <p14:tracePt t="159812" x="2921000" y="3308350"/>
          <p14:tracePt t="159825" x="2901950" y="3257550"/>
          <p14:tracePt t="159841" x="2838450" y="3181350"/>
          <p14:tracePt t="159858" x="2730500" y="3117850"/>
          <p14:tracePt t="159876" x="2603500" y="3086100"/>
          <p14:tracePt t="159892" x="2527300" y="3086100"/>
          <p14:tracePt t="159908" x="2463800" y="3111500"/>
          <p14:tracePt t="159927" x="2419350" y="3130550"/>
          <p14:tracePt t="159945" x="2311400" y="3143250"/>
          <p14:tracePt t="159960" x="2178050" y="3143250"/>
          <p14:tracePt t="159978" x="2044700" y="3124200"/>
          <p14:tracePt t="159992" x="1873250" y="3111500"/>
          <p14:tracePt t="160008" x="1771650" y="3117850"/>
          <p14:tracePt t="160025" x="1739900" y="3136900"/>
          <p14:tracePt t="160041" x="1727200" y="3149600"/>
          <p14:tracePt t="160058" x="1714500" y="3155950"/>
          <p14:tracePt t="160075" x="1682750" y="3194050"/>
          <p14:tracePt t="160093" x="1625600" y="3251200"/>
          <p14:tracePt t="160110" x="1549400" y="3403600"/>
          <p14:tracePt t="160127" x="1530350" y="3549650"/>
          <p14:tracePt t="160142" x="1530350" y="3644900"/>
          <p14:tracePt t="160144" x="1549400" y="3683000"/>
          <p14:tracePt t="160161" x="1663700" y="3784600"/>
          <p14:tracePt t="160177" x="1797050" y="3822700"/>
          <p14:tracePt t="160193" x="2000250" y="3810000"/>
          <p14:tracePt t="160212" x="2241550" y="3752850"/>
          <p14:tracePt t="160228" x="2501900" y="3657600"/>
          <p14:tracePt t="160242" x="2590800" y="3638550"/>
          <p14:tracePt t="160261" x="2673350" y="3625850"/>
          <p14:tracePt t="160276" x="2730500" y="3625850"/>
          <p14:tracePt t="160292" x="2800350" y="3619500"/>
          <p14:tracePt t="160309" x="2851150" y="3600450"/>
          <p14:tracePt t="160326" x="2857500" y="3594100"/>
          <p14:tracePt t="160342" x="2857500" y="3587750"/>
          <p14:tracePt t="160359" x="2857500" y="3556000"/>
          <p14:tracePt t="160375" x="2800350" y="3454400"/>
          <p14:tracePt t="160392" x="2692400" y="3371850"/>
          <p14:tracePt t="160408" x="2470150" y="3282950"/>
          <p14:tracePt t="160425" x="2152650" y="3276600"/>
          <p14:tracePt t="160442" x="1822450" y="3340100"/>
          <p14:tracePt t="160460" x="1638300" y="3403600"/>
          <p14:tracePt t="160477" x="1593850" y="3435350"/>
          <p14:tracePt t="160496" x="1587500" y="3473450"/>
          <p14:tracePt t="160512" x="1574800" y="3517900"/>
          <p14:tracePt t="160529" x="1568450" y="3575050"/>
          <p14:tracePt t="160549" x="1574800" y="3708400"/>
          <p14:tracePt t="160558" x="1593850" y="3778250"/>
          <p14:tracePt t="160576" x="1752600" y="3943350"/>
          <p14:tracePt t="160592" x="1911350" y="3956050"/>
          <p14:tracePt t="160609" x="2057400" y="3917950"/>
          <p14:tracePt t="160625" x="2266950" y="3848100"/>
          <p14:tracePt t="160642" x="2533650" y="3727450"/>
          <p14:tracePt t="160659" x="2698750" y="3651250"/>
          <p14:tracePt t="160675" x="2787650" y="3587750"/>
          <p14:tracePt t="160693" x="2794000" y="3575050"/>
          <p14:tracePt t="160726" x="2794000" y="3568700"/>
          <p14:tracePt t="160742" x="2794000" y="3536950"/>
          <p14:tracePt t="160760" x="2736850" y="3448050"/>
          <p14:tracePt t="160777" x="2559050" y="3365500"/>
          <p14:tracePt t="160792" x="2349500" y="3359150"/>
          <p14:tracePt t="160809" x="2127250" y="3378200"/>
          <p14:tracePt t="160825" x="2032000" y="3397250"/>
          <p14:tracePt t="160842" x="2019300" y="3429000"/>
          <p14:tracePt t="160860" x="2000250" y="3492500"/>
          <p14:tracePt t="160876" x="2000250" y="3530600"/>
          <p14:tracePt t="160892" x="2000250" y="3587750"/>
          <p14:tracePt t="160909" x="2032000" y="3657600"/>
          <p14:tracePt t="160926" x="2146300" y="3714750"/>
          <p14:tracePt t="160944" x="2343150" y="3752850"/>
          <p14:tracePt t="160961" x="2552700" y="3759200"/>
          <p14:tracePt t="160976" x="2698750" y="3740150"/>
          <p14:tracePt t="160994" x="2755900" y="3727450"/>
          <p14:tracePt t="161009" x="2768600" y="3708400"/>
          <p14:tracePt t="161026" x="2774950" y="3702050"/>
          <p14:tracePt t="161044" x="2781300" y="3676650"/>
          <p14:tracePt t="161060" x="2781300" y="3644900"/>
          <p14:tracePt t="161076" x="2781300" y="3587750"/>
          <p14:tracePt t="161092" x="2724150" y="3511550"/>
          <p14:tracePt t="161109" x="2628900" y="3460750"/>
          <p14:tracePt t="161126" x="2495550" y="3454400"/>
          <p14:tracePt t="161144" x="2317750" y="3505200"/>
          <p14:tracePt t="161160" x="2228850" y="3587750"/>
          <p14:tracePt t="161176" x="2190750" y="3651250"/>
          <p14:tracePt t="161193" x="2152650" y="3708400"/>
          <p14:tracePt t="161211" x="2133600" y="3765550"/>
          <p14:tracePt t="161229" x="2133600" y="3816350"/>
          <p14:tracePt t="161245" x="2133600" y="3854450"/>
          <p14:tracePt t="161262" x="2203450" y="3898900"/>
          <p14:tracePt t="161265" x="2222500" y="3905250"/>
          <p14:tracePt t="161276" x="2343150" y="3911600"/>
          <p14:tracePt t="161293" x="2552700" y="3873500"/>
          <p14:tracePt t="161310" x="2743200" y="3816350"/>
          <p14:tracePt t="161327" x="2851150" y="3759200"/>
          <p14:tracePt t="161327" x="2857500" y="3759200"/>
          <p14:tracePt t="161413" x="2851150" y="3746500"/>
          <p14:tracePt t="161421" x="2838450" y="3746500"/>
          <p14:tracePt t="161428" x="2787650" y="3740150"/>
          <p14:tracePt t="161445" x="2667000" y="3740150"/>
          <p14:tracePt t="161461" x="2616200" y="3759200"/>
          <p14:tracePt t="161494" x="2616200" y="3771900"/>
          <p14:tracePt t="161510" x="2616200" y="3810000"/>
          <p14:tracePt t="161526" x="2616200" y="3822700"/>
          <p14:tracePt t="183677" x="2609850" y="3822700"/>
          <p14:tracePt t="183693" x="2609850" y="3816350"/>
          <p14:tracePt t="183701" x="2590800" y="3797300"/>
          <p14:tracePt t="183717" x="2520950" y="3721100"/>
          <p14:tracePt t="183734" x="2438400" y="3613150"/>
          <p14:tracePt t="183750" x="2336800" y="3530600"/>
          <p14:tracePt t="183766" x="2057400" y="3460750"/>
          <p14:tracePt t="183768" x="1987550" y="3454400"/>
          <p14:tracePt t="183772" x="1930400" y="3454400"/>
          <p14:tracePt t="183784" x="1682750" y="3460750"/>
          <p14:tracePt t="183800" x="1384300" y="3511550"/>
          <p14:tracePt t="183816" x="1219200" y="3594100"/>
          <p14:tracePt t="183833" x="1117600" y="3771900"/>
          <p14:tracePt t="183850" x="1104900" y="3917950"/>
          <p14:tracePt t="183865" x="1136650" y="4051300"/>
          <p14:tracePt t="183882" x="1206500" y="4178300"/>
          <p14:tracePt t="183900" x="1384300" y="4248150"/>
          <p14:tracePt t="183916" x="1619250" y="4254500"/>
          <p14:tracePt t="183932" x="1943100" y="4165600"/>
          <p14:tracePt t="183948" x="2317750" y="3987800"/>
          <p14:tracePt t="183965" x="2794000" y="3651250"/>
          <p14:tracePt t="183982" x="2940050" y="3486150"/>
          <p14:tracePt t="184000" x="2901950" y="3435350"/>
          <p14:tracePt t="184015" x="2705100" y="3435350"/>
          <p14:tracePt t="184032" x="2406650" y="3479800"/>
          <p14:tracePt t="184049" x="2019300" y="3517900"/>
          <p14:tracePt t="184066" x="1746250" y="3581400"/>
          <p14:tracePt t="184084" x="1600200" y="3676650"/>
          <p14:tracePt t="184100" x="1587500" y="3727450"/>
          <p14:tracePt t="184117" x="1587500" y="3810000"/>
          <p14:tracePt t="184132" x="1644650" y="3905250"/>
          <p14:tracePt t="184151" x="1758950" y="3962400"/>
          <p14:tracePt t="184165" x="1911350" y="3949700"/>
          <p14:tracePt t="184182" x="2114550" y="3879850"/>
          <p14:tracePt t="184199" x="2235200" y="3810000"/>
          <p14:tracePt t="184248" x="2235200" y="3803650"/>
          <p14:tracePt t="184251" x="2228850" y="3803650"/>
          <p14:tracePt t="184268" x="2171700" y="3778250"/>
          <p14:tracePt t="184278" x="2120900" y="3759200"/>
          <p14:tracePt t="184282" x="2095500" y="3759200"/>
          <p14:tracePt t="184300" x="1917700" y="3778250"/>
          <p14:tracePt t="184317" x="1898650" y="3879850"/>
          <p14:tracePt t="184333" x="1936750" y="4032250"/>
          <p14:tracePt t="184349" x="2032000" y="4140200"/>
          <p14:tracePt t="184366" x="2120900" y="4171950"/>
          <p14:tracePt t="184382" x="2165350" y="4152900"/>
          <p14:tracePt t="184400" x="2165350" y="4146550"/>
          <p14:tracePt t="194581" x="2171700" y="4146550"/>
          <p14:tracePt t="194592" x="2203450" y="4146550"/>
          <p14:tracePt t="194597" x="2209800" y="4152900"/>
          <p14:tracePt t="194611" x="2247900" y="4178300"/>
          <p14:tracePt t="194627" x="2292350" y="4191000"/>
          <p14:tracePt t="194644" x="2336800" y="4203700"/>
          <p14:tracePt t="194660" x="2349500" y="4191000"/>
          <p14:tracePt t="194676" x="2349500" y="4178300"/>
          <p14:tracePt t="194693" x="2349500" y="4165600"/>
          <p14:tracePt t="194710" x="2349500" y="4133850"/>
          <p14:tracePt t="194726" x="2349500" y="4083050"/>
          <p14:tracePt t="194744" x="2349500" y="3994150"/>
          <p14:tracePt t="194759" x="2349500" y="3911600"/>
          <p14:tracePt t="194776" x="2330450" y="3854450"/>
          <p14:tracePt t="194793" x="2311400" y="3803650"/>
          <p14:tracePt t="194813" x="2279650" y="3771900"/>
          <p14:tracePt t="194829" x="2260600" y="3746500"/>
          <p14:tracePt t="194846" x="2247900" y="3721100"/>
          <p14:tracePt t="194860" x="2216150" y="3670300"/>
          <p14:tracePt t="194878" x="2184400" y="3606800"/>
          <p14:tracePt t="194894" x="2146300" y="3562350"/>
          <p14:tracePt t="194912" x="2082800" y="3530600"/>
          <p14:tracePt t="194928" x="2057400" y="3530600"/>
          <p14:tracePt t="195222" x="2057400" y="3536950"/>
          <p14:tracePt t="195233" x="2057400" y="3562350"/>
          <p14:tracePt t="195246" x="2057400" y="3581400"/>
          <p14:tracePt t="195262" x="2057400" y="3587750"/>
          <p14:tracePt t="195326" x="2057400" y="3594100"/>
          <p14:tracePt t="195341" x="2057400" y="3613150"/>
          <p14:tracePt t="195345" x="2063750" y="3625850"/>
          <p14:tracePt t="195362" x="2089150" y="3689350"/>
          <p14:tracePt t="195378" x="2152650" y="3752850"/>
          <p14:tracePt t="195395" x="2235200" y="3816350"/>
          <p14:tracePt t="195412" x="2362200" y="3860800"/>
          <p14:tracePt t="195429" x="2470150" y="3848100"/>
          <p14:tracePt t="195445" x="2578100" y="3816350"/>
          <p14:tracePt t="195462" x="2647950" y="3778250"/>
          <p14:tracePt t="195481" x="2698750" y="3746500"/>
          <p14:tracePt t="195485" x="2711450" y="3740150"/>
          <p14:tracePt t="195494" x="2717800" y="3740150"/>
          <p14:tracePt t="195510" x="2730500" y="3721100"/>
          <p14:tracePt t="195529" x="2736850" y="3689350"/>
          <p14:tracePt t="195544" x="2736850" y="3644900"/>
          <p14:tracePt t="195560" x="2736850" y="3575050"/>
          <p14:tracePt t="195577" x="2736850" y="3511550"/>
          <p14:tracePt t="195593" x="2654300" y="3352800"/>
          <p14:tracePt t="195610" x="2514600" y="3187700"/>
          <p14:tracePt t="195628" x="2311400" y="3035300"/>
          <p14:tracePt t="195644" x="2127250" y="2940050"/>
          <p14:tracePt t="195660" x="1860550" y="2889250"/>
          <p14:tracePt t="195677" x="1568450" y="2870200"/>
          <p14:tracePt t="195694" x="1200150" y="2857500"/>
          <p14:tracePt t="195710" x="952500" y="2851150"/>
          <p14:tracePt t="195727" x="787400" y="2857500"/>
          <p14:tracePt t="195744" x="711200" y="2927350"/>
          <p14:tracePt t="195760" x="635000" y="3016250"/>
          <p14:tracePt t="195777" x="558800" y="3117850"/>
          <p14:tracePt t="195794" x="482600" y="3244850"/>
          <p14:tracePt t="195811" x="412750" y="3416300"/>
          <p14:tracePt t="195827" x="400050" y="3619500"/>
          <p14:tracePt t="195844" x="425450" y="3759200"/>
          <p14:tracePt t="195860" x="565150" y="3924300"/>
          <p14:tracePt t="195877" x="812800" y="4025900"/>
          <p14:tracePt t="195894" x="1187450" y="4044950"/>
          <p14:tracePt t="195911" x="1847850" y="3892550"/>
          <p14:tracePt t="195927" x="2330450" y="3727450"/>
          <p14:tracePt t="195944" x="2616200" y="3594100"/>
          <p14:tracePt t="195961" x="2857500" y="3473450"/>
          <p14:tracePt t="195978" x="3009900" y="3422650"/>
          <p14:tracePt t="195995" x="3073400" y="3403600"/>
          <p14:tracePt t="195996" x="3079750" y="3403600"/>
          <p14:tracePt t="196012" x="3086100" y="3403600"/>
          <p14:tracePt t="196036" x="3086100" y="3397250"/>
          <p14:tracePt t="196045" x="3086100" y="3384550"/>
          <p14:tracePt t="196061" x="3086100" y="3302000"/>
          <p14:tracePt t="196078" x="3016250" y="3130550"/>
          <p14:tracePt t="196094" x="2844800" y="2946400"/>
          <p14:tracePt t="196112" x="2495550" y="2781300"/>
          <p14:tracePt t="196127" x="2197100" y="2711450"/>
          <p14:tracePt t="196144" x="1879600" y="2705100"/>
          <p14:tracePt t="196161" x="1593850" y="2806700"/>
          <p14:tracePt t="196178" x="1377950" y="2921000"/>
          <p14:tracePt t="196194" x="1257300" y="3022600"/>
          <p14:tracePt t="196212" x="1174750" y="3168650"/>
          <p14:tracePt t="196228" x="1092200" y="3359150"/>
          <p14:tracePt t="196245" x="1028700" y="3543300"/>
          <p14:tracePt t="196264" x="1028700" y="3714750"/>
          <p14:tracePt t="196278" x="1060450" y="3829050"/>
          <p14:tracePt t="196294" x="1212850" y="4019550"/>
          <p14:tracePt t="196311" x="1600200" y="4197350"/>
          <p14:tracePt t="196328" x="1974850" y="4222750"/>
          <p14:tracePt t="196346" x="2381250" y="4095750"/>
          <p14:tracePt t="196364" x="2838450" y="3803650"/>
          <p14:tracePt t="196381" x="3041650" y="3632200"/>
          <p14:tracePt t="196396" x="3181350" y="3479800"/>
          <p14:tracePt t="196413" x="3225800" y="3390900"/>
          <p14:tracePt t="196429" x="3232150" y="3346450"/>
          <p14:tracePt t="196432" x="3232150" y="3340100"/>
          <p14:tracePt t="196446" x="3225800" y="3314700"/>
          <p14:tracePt t="196463" x="3168650" y="3244850"/>
          <p14:tracePt t="196480" x="2965450" y="3105150"/>
          <p14:tracePt t="196494" x="2813050" y="3035300"/>
          <p14:tracePt t="196511" x="2463800" y="2965450"/>
          <p14:tracePt t="196528" x="2082800" y="2965450"/>
          <p14:tracePt t="196545" x="1714500" y="2965450"/>
          <p14:tracePt t="196561" x="1320800" y="2990850"/>
          <p14:tracePt t="196578" x="1066800" y="3060700"/>
          <p14:tracePt t="196595" x="895350" y="3168650"/>
          <p14:tracePt t="196611" x="825500" y="3314700"/>
          <p14:tracePt t="196628" x="787400" y="3460750"/>
          <p14:tracePt t="196645" x="774700" y="3644900"/>
          <p14:tracePt t="196662" x="768350" y="3790950"/>
          <p14:tracePt t="196679" x="838200" y="3962400"/>
          <p14:tracePt t="196680" x="869950" y="3994150"/>
          <p14:tracePt t="196696" x="1047750" y="4102100"/>
          <p14:tracePt t="196712" x="1314450" y="4083050"/>
          <p14:tracePt t="196728" x="1631950" y="3943350"/>
          <p14:tracePt t="196745" x="2095500" y="3702050"/>
          <p14:tracePt t="196762" x="2514600" y="3492500"/>
          <p14:tracePt t="196764" x="2584450" y="3454400"/>
          <p14:tracePt t="196779" x="2813050" y="3346450"/>
          <p14:tracePt t="196796" x="2971800" y="3263900"/>
          <p14:tracePt t="196812" x="2984500" y="3251200"/>
          <p14:tracePt t="196828" x="2984500" y="3232150"/>
          <p14:tracePt t="196845" x="2940050" y="3136900"/>
          <p14:tracePt t="196862" x="2794000" y="2984500"/>
          <p14:tracePt t="196878" x="2622550" y="2863850"/>
          <p14:tracePt t="196897" x="2254250" y="2755900"/>
          <p14:tracePt t="196916" x="1778000" y="2705100"/>
          <p14:tracePt t="196930" x="1517650" y="2705100"/>
          <p14:tracePt t="196947" x="1250950" y="2724150"/>
          <p14:tracePt t="196948" x="1212850" y="2736850"/>
          <p14:tracePt t="196962" x="1130300" y="2774950"/>
          <p14:tracePt t="196980" x="1054100" y="2895600"/>
          <p14:tracePt t="196996" x="1003300" y="3086100"/>
          <p14:tracePt t="197012" x="977900" y="3321050"/>
          <p14:tracePt t="197029" x="996950" y="3575050"/>
          <p14:tracePt t="197045" x="1085850" y="3816350"/>
          <p14:tracePt t="197062" x="1333500" y="4044950"/>
          <p14:tracePt t="197079" x="1803400" y="4152900"/>
          <p14:tracePt t="197096" x="2616200" y="4127500"/>
          <p14:tracePt t="197112" x="3314700" y="3917950"/>
          <p14:tracePt t="197128" x="3937000" y="3625850"/>
          <p14:tracePt t="197145" x="4229100" y="3441700"/>
          <p14:tracePt t="197162" x="4349750" y="3302000"/>
          <p14:tracePt t="197178" x="4362450" y="3251200"/>
          <p14:tracePt t="197197" x="4349750" y="3181350"/>
          <p14:tracePt t="197214" x="4267200" y="3079750"/>
          <p14:tracePt t="197230" x="4076700" y="2959100"/>
          <p14:tracePt t="197249" x="3581400" y="2819400"/>
          <p14:tracePt t="197262" x="3175000" y="2794000"/>
          <p14:tracePt t="197266" x="2997200" y="2781300"/>
          <p14:tracePt t="197280" x="2387600" y="2813050"/>
          <p14:tracePt t="197296" x="1771650" y="2940050"/>
          <p14:tracePt t="197312" x="1416050" y="3054350"/>
          <p14:tracePt t="197328" x="1200150" y="3162300"/>
          <p14:tracePt t="197346" x="1098550" y="3244850"/>
          <p14:tracePt t="197364" x="1041400" y="3365500"/>
          <p14:tracePt t="197379" x="1022350" y="3511550"/>
          <p14:tracePt t="197395" x="1016000" y="3683000"/>
          <p14:tracePt t="197412" x="1016000" y="3829050"/>
          <p14:tracePt t="197429" x="1085850" y="4025900"/>
          <p14:tracePt t="197449" x="1308100" y="4222750"/>
          <p14:tracePt t="197464" x="1682750" y="4311650"/>
          <p14:tracePt t="197485" x="2476500" y="4165600"/>
          <p14:tracePt t="197497" x="2965450" y="3949700"/>
          <p14:tracePt t="197512" x="3517900" y="3600450"/>
          <p14:tracePt t="197529" x="3816350" y="3333750"/>
          <p14:tracePt t="197546" x="3975100" y="3155950"/>
          <p14:tracePt t="197563" x="4019550" y="3009900"/>
          <p14:tracePt t="197579" x="4019550" y="2952750"/>
          <p14:tracePt t="197596" x="3943350" y="2851150"/>
          <p14:tracePt t="197612" x="3816350" y="2774950"/>
          <p14:tracePt t="197629" x="3530600" y="2705100"/>
          <p14:tracePt t="197646" x="3181350" y="2673350"/>
          <p14:tracePt t="197662" x="2717800" y="2673350"/>
          <p14:tracePt t="197663" x="2578100" y="2673350"/>
          <p14:tracePt t="197680" x="2139950" y="2736850"/>
          <p14:tracePt t="197696" x="1873250" y="2825750"/>
          <p14:tracePt t="197712" x="1689100" y="2927350"/>
          <p14:tracePt t="197730" x="1600200" y="3035300"/>
          <p14:tracePt t="197747" x="1530350" y="3194050"/>
          <p14:tracePt t="197763" x="1492250" y="3359150"/>
          <p14:tracePt t="197763" x="1485900" y="3397250"/>
          <p14:tracePt t="197780" x="1473200" y="3594100"/>
          <p14:tracePt t="197796" x="1473200" y="3822700"/>
          <p14:tracePt t="197812" x="1581150" y="4032250"/>
          <p14:tracePt t="197829" x="1841500" y="4178300"/>
          <p14:tracePt t="197846" x="2260600" y="4222750"/>
          <p14:tracePt t="197864" x="3035300" y="4000500"/>
          <p14:tracePt t="197880" x="3771900" y="3600450"/>
          <p14:tracePt t="197896" x="4241800" y="3289300"/>
          <p14:tracePt t="197913" x="4438650" y="3111500"/>
          <p14:tracePt t="197930" x="4470400" y="3067050"/>
          <p14:tracePt t="197948" x="4470400" y="3035300"/>
          <p14:tracePt t="197965" x="4394200" y="2952750"/>
          <p14:tracePt t="197981" x="4229100" y="2851150"/>
          <p14:tracePt t="198000" x="3981450" y="2755900"/>
          <p14:tracePt t="198014" x="3790950" y="2717800"/>
          <p14:tracePt t="198031" x="3505200" y="2711450"/>
          <p14:tracePt t="198033" x="3422650" y="2711450"/>
          <p14:tracePt t="198048" x="3117850" y="2736850"/>
          <p14:tracePt t="198064" x="2921000" y="2781300"/>
          <p14:tracePt t="198080" x="2832100" y="2838450"/>
          <p14:tracePt t="198097" x="2832100" y="2857500"/>
          <p14:tracePt t="198406" x="2825750" y="2857500"/>
          <p14:tracePt t="198435" x="2819400" y="2857500"/>
          <p14:tracePt t="198442" x="2800350" y="2857500"/>
          <p14:tracePt t="198453" x="2660650" y="2895600"/>
          <p14:tracePt t="198463" x="2546350" y="2946400"/>
          <p14:tracePt t="198480" x="2362200" y="3048000"/>
          <p14:tracePt t="198497" x="2165350" y="3168650"/>
          <p14:tracePt t="198514" x="1981200" y="3276600"/>
          <p14:tracePt t="198530" x="1866900" y="3340100"/>
          <p14:tracePt t="198547" x="1739900" y="3422650"/>
          <p14:tracePt t="198564" x="1676400" y="3486150"/>
          <p14:tracePt t="198580" x="1638300" y="3524250"/>
          <p14:tracePt t="198596" x="1612900" y="3562350"/>
          <p14:tracePt t="198613" x="1600200" y="3587750"/>
          <p14:tracePt t="198630" x="1568450" y="3632200"/>
          <p14:tracePt t="198647" x="1517650" y="3683000"/>
          <p14:tracePt t="198664" x="1473200" y="3708400"/>
          <p14:tracePt t="198681" x="1447800" y="3708400"/>
          <p14:tracePt t="198697" x="1390650" y="3657600"/>
          <p14:tracePt t="198714" x="1295400" y="3543300"/>
          <p14:tracePt t="198730" x="1225550" y="3454400"/>
          <p14:tracePt t="198747" x="1143000" y="3333750"/>
          <p14:tracePt t="198764" x="1123950" y="3270250"/>
          <p14:tracePt t="198780" x="1123950" y="3232150"/>
          <p14:tracePt t="198797" x="1123950" y="3206750"/>
          <p14:tracePt t="198814" x="1123950" y="3181350"/>
          <p14:tracePt t="198830" x="1123950" y="3175000"/>
          <p14:tracePt t="198990" x="1130300" y="3175000"/>
          <p14:tracePt t="198997" x="1149350" y="3181350"/>
          <p14:tracePt t="199002" x="1181100" y="3194050"/>
          <p14:tracePt t="199016" x="1276350" y="3213100"/>
          <p14:tracePt t="199031" x="1435100" y="3238500"/>
          <p14:tracePt t="199048" x="1625600" y="3238500"/>
          <p14:tracePt t="199064" x="1752600" y="3238500"/>
          <p14:tracePt t="199081" x="1841500" y="3213100"/>
          <p14:tracePt t="199097" x="1873250" y="3200400"/>
          <p14:tracePt t="199131" x="1873250" y="3194050"/>
          <p14:tracePt t="199150" x="1879600" y="3187700"/>
          <p14:tracePt t="199165" x="1879600" y="3149600"/>
          <p14:tracePt t="199182" x="1879600" y="3079750"/>
          <p14:tracePt t="199198" x="1873250" y="2990850"/>
          <p14:tracePt t="199214" x="1854200" y="2933700"/>
          <p14:tracePt t="199231" x="1816100" y="2870200"/>
          <p14:tracePt t="199248" x="1758950" y="2806700"/>
          <p14:tracePt t="199264" x="1733550" y="2781300"/>
          <p14:tracePt t="199281" x="1682750" y="2755900"/>
          <p14:tracePt t="199297" x="1606550" y="2743200"/>
          <p14:tracePt t="199314" x="1498600" y="2730500"/>
          <p14:tracePt t="199332" x="1327150" y="2698750"/>
          <p14:tracePt t="199347" x="1168400" y="2698750"/>
          <p14:tracePt t="199364" x="1047750" y="2711450"/>
          <p14:tracePt t="199381" x="977900" y="2736850"/>
          <p14:tracePt t="199398" x="952500" y="2768600"/>
          <p14:tracePt t="199416" x="920750" y="2813050"/>
          <p14:tracePt t="199432" x="882650" y="2870200"/>
          <p14:tracePt t="199448" x="863600" y="2921000"/>
          <p14:tracePt t="199464" x="850900" y="2971800"/>
          <p14:tracePt t="199481" x="850900" y="3022600"/>
          <p14:tracePt t="199498" x="869950" y="3098800"/>
          <p14:tracePt t="199515" x="920750" y="3187700"/>
          <p14:tracePt t="199516" x="939800" y="3206750"/>
          <p14:tracePt t="199531" x="1016000" y="3232150"/>
          <p14:tracePt t="199548" x="1143000" y="3232150"/>
          <p14:tracePt t="199564" x="1333500" y="3200400"/>
          <p14:tracePt t="199581" x="1549400" y="3143250"/>
          <p14:tracePt t="199598" x="1771650" y="3054350"/>
          <p14:tracePt t="199614" x="1905000" y="2978150"/>
          <p14:tracePt t="199631" x="1936750" y="2959100"/>
          <p14:tracePt t="199656" x="1936750" y="2952750"/>
          <p14:tracePt t="199668" x="1936750" y="2946400"/>
          <p14:tracePt t="199684" x="1943100" y="2921000"/>
          <p14:tracePt t="199698" x="1943100" y="2901950"/>
          <p14:tracePt t="199715" x="1943100" y="2838450"/>
          <p14:tracePt t="199731" x="1898650" y="2736850"/>
          <p14:tracePt t="199748" x="1828800" y="2686050"/>
          <p14:tracePt t="199764" x="1771650" y="2667000"/>
          <p14:tracePt t="199768" x="1752600" y="2667000"/>
          <p14:tracePt t="199781" x="1720850" y="2667000"/>
          <p14:tracePt t="199798" x="1663700" y="2667000"/>
          <p14:tracePt t="199814" x="1511300" y="2711450"/>
          <p14:tracePt t="199832" x="1308100" y="2774950"/>
          <p14:tracePt t="199848" x="1136650" y="2832100"/>
          <p14:tracePt t="199865" x="1028700" y="2882900"/>
          <p14:tracePt t="199882" x="1016000" y="2908300"/>
          <p14:tracePt t="199898" x="1016000" y="2940050"/>
          <p14:tracePt t="199914" x="1016000" y="3016250"/>
          <p14:tracePt t="199932" x="1016000" y="3149600"/>
          <p14:tracePt t="199948" x="1047750" y="3232150"/>
          <p14:tracePt t="199964" x="1155700" y="3346450"/>
          <p14:tracePt t="199981" x="1339850" y="3416300"/>
          <p14:tracePt t="199998" x="1568450" y="3429000"/>
          <p14:tracePt t="200016" x="1765300" y="3384550"/>
          <p14:tracePt t="200032" x="1873250" y="3308350"/>
          <p14:tracePt t="200048" x="1898650" y="3263900"/>
          <p14:tracePt t="200065" x="1898650" y="3232150"/>
          <p14:tracePt t="200081" x="1898650" y="3181350"/>
          <p14:tracePt t="200098" x="1885950" y="3098800"/>
          <p14:tracePt t="200115" x="1816100" y="2984500"/>
          <p14:tracePt t="200132" x="1651000" y="2895600"/>
          <p14:tracePt t="200149" x="1435100" y="2870200"/>
          <p14:tracePt t="200165" x="1200150" y="2870200"/>
          <p14:tracePt t="200184" x="958850" y="2882900"/>
          <p14:tracePt t="200201" x="825500" y="2946400"/>
          <p14:tracePt t="200216" x="774700" y="2997200"/>
          <p14:tracePt t="200234" x="755650" y="3067050"/>
          <p14:tracePt t="200250" x="749300" y="3168650"/>
          <p14:tracePt t="200266" x="762000" y="3270250"/>
          <p14:tracePt t="200267" x="768350" y="3282950"/>
          <p14:tracePt t="200272" x="781050" y="3327400"/>
          <p14:tracePt t="200281" x="819150" y="3365500"/>
          <p14:tracePt t="200298" x="965200" y="3441700"/>
          <p14:tracePt t="200316" x="1168400" y="3429000"/>
          <p14:tracePt t="200332" x="1416050" y="3321050"/>
          <p14:tracePt t="200348" x="1631950" y="3168650"/>
          <p14:tracePt t="200365" x="1714500" y="3067050"/>
          <p14:tracePt t="200382" x="1714500" y="3054350"/>
          <p14:tracePt t="200401" x="1714500" y="3028950"/>
          <p14:tracePt t="200415" x="1657350" y="2971800"/>
          <p14:tracePt t="200432" x="1555750" y="2908300"/>
          <p14:tracePt t="200448" x="1352550" y="2844800"/>
          <p14:tracePt t="200465" x="1168400" y="2819400"/>
          <p14:tracePt t="200482" x="990600" y="2813050"/>
          <p14:tracePt t="200499" x="876300" y="2863850"/>
          <p14:tracePt t="200516" x="863600" y="2889250"/>
          <p14:tracePt t="200533" x="863600" y="2927350"/>
          <p14:tracePt t="200549" x="895350" y="2990850"/>
          <p14:tracePt t="200565" x="946150" y="3048000"/>
          <p14:tracePt t="200582" x="1028700" y="3060700"/>
          <p14:tracePt t="200599" x="1123950" y="3060700"/>
          <p14:tracePt t="200616" x="1187450" y="3022600"/>
          <p14:tracePt t="200633" x="1212850" y="3009900"/>
          <p14:tracePt t="200649" x="1219200" y="3009900"/>
          <p14:tracePt t="200665" x="1219200" y="2997200"/>
          <p14:tracePt t="200682" x="1219200" y="2978150"/>
          <p14:tracePt t="200699" x="1212850" y="2952750"/>
          <p14:tracePt t="200715" x="1200150" y="2933700"/>
          <p14:tracePt t="201038" x="1206500" y="2933700"/>
          <p14:tracePt t="201047" x="1231900" y="2946400"/>
          <p14:tracePt t="201057" x="1365250" y="2990850"/>
          <p14:tracePt t="201068" x="1454150" y="3022600"/>
          <p14:tracePt t="201084" x="1727200" y="3048000"/>
          <p14:tracePt t="201100" x="2006600" y="3048000"/>
          <p14:tracePt t="201116" x="2279650" y="3048000"/>
          <p14:tracePt t="201132" x="2520950" y="3041650"/>
          <p14:tracePt t="201152" x="2762250" y="3022600"/>
          <p14:tracePt t="201169" x="2889250" y="3003550"/>
          <p14:tracePt t="201184" x="2914650" y="3003550"/>
          <p14:tracePt t="201199" x="2921000" y="3003550"/>
          <p14:tracePt t="201275" x="2921000" y="2997200"/>
          <p14:tracePt t="201279" x="2921000" y="2990850"/>
          <p14:tracePt t="201284" x="2914650" y="2984500"/>
          <p14:tracePt t="201300" x="2889250" y="2946400"/>
          <p14:tracePt t="201316" x="2876550" y="2933700"/>
          <p14:tracePt t="201333" x="2870200" y="2933700"/>
          <p14:tracePt t="201389" x="2870200" y="2940050"/>
          <p14:tracePt t="201421" x="2870200" y="2946400"/>
          <p14:tracePt t="201436" x="2870200" y="2952750"/>
          <p14:tracePt t="202053" x="2870200" y="2965450"/>
          <p14:tracePt t="202600" x="2863850" y="2965450"/>
          <p14:tracePt t="202605" x="2857500" y="2965450"/>
          <p14:tracePt t="202618" x="2857500" y="2959100"/>
          <p14:tracePt t="202981" x="2844800" y="2952750"/>
          <p14:tracePt t="202989" x="2819400" y="2940050"/>
          <p14:tracePt t="203003" x="2692400" y="2927350"/>
          <p14:tracePt t="203020" x="2552700" y="2959100"/>
          <p14:tracePt t="203036" x="2501900" y="2990850"/>
          <p14:tracePt t="203053" x="2482850" y="3003550"/>
          <p14:tracePt t="203068" x="2476500" y="3003550"/>
          <p14:tracePt t="203144" x="2476500" y="3009900"/>
          <p14:tracePt t="203152" x="2476500" y="3022600"/>
          <p14:tracePt t="203168" x="2533650" y="3073400"/>
          <p14:tracePt t="203184" x="2616200" y="3092450"/>
          <p14:tracePt t="203201" x="2781300" y="3098800"/>
          <p14:tracePt t="203218" x="3016250" y="3098800"/>
          <p14:tracePt t="203236" x="3378200" y="3041650"/>
          <p14:tracePt t="203252" x="3594100" y="3003550"/>
          <p14:tracePt t="203268" x="3721100" y="2990850"/>
          <p14:tracePt t="203271" x="3759200" y="2984500"/>
          <p14:tracePt t="203285" x="3816350" y="2984500"/>
          <p14:tracePt t="203302" x="3879850" y="2984500"/>
          <p14:tracePt t="203318" x="3911600" y="2984500"/>
          <p14:tracePt t="203335" x="3917950" y="2984500"/>
          <p14:tracePt t="203369" x="3911600" y="2965450"/>
          <p14:tracePt t="203386" x="3816350" y="2914650"/>
          <p14:tracePt t="203402" x="3556000" y="2870200"/>
          <p14:tracePt t="203418" x="3270250" y="2870200"/>
          <p14:tracePt t="203435" x="2819400" y="2870200"/>
          <p14:tracePt t="203451" x="2546350" y="2914650"/>
          <p14:tracePt t="203468" x="2343150" y="2965450"/>
          <p14:tracePt t="203486" x="2197100" y="3016250"/>
          <p14:tracePt t="203502" x="2038350" y="3035300"/>
          <p14:tracePt t="203518" x="1924050" y="3041650"/>
          <p14:tracePt t="203536" x="1828800" y="3048000"/>
          <p14:tracePt t="203552" x="1809750" y="3054350"/>
          <p14:tracePt t="203568" x="1809750" y="3067050"/>
          <p14:tracePt t="203585" x="1841500" y="3117850"/>
          <p14:tracePt t="203601" x="1930400" y="3194050"/>
          <p14:tracePt t="203618" x="2051050" y="3251200"/>
          <p14:tracePt t="203636" x="2330450" y="3308350"/>
          <p14:tracePt t="203653" x="2622550" y="3321050"/>
          <p14:tracePt t="203669" x="3009900" y="3276600"/>
          <p14:tracePt t="203685" x="3327400" y="3194050"/>
          <p14:tracePt t="203702" x="3625850" y="3111500"/>
          <p14:tracePt t="203718" x="3816350" y="3054350"/>
          <p14:tracePt t="203737" x="3917950" y="3009900"/>
          <p14:tracePt t="203754" x="3937000" y="3003550"/>
          <p14:tracePt t="203809" x="3930650" y="2990850"/>
          <p14:tracePt t="203813" x="3924300" y="2984500"/>
          <p14:tracePt t="203820" x="3879850" y="2946400"/>
          <p14:tracePt t="203838" x="3714750" y="2870200"/>
          <p14:tracePt t="203853" x="3409950" y="2800350"/>
          <p14:tracePt t="203869" x="3098800" y="2774950"/>
          <p14:tracePt t="203885" x="2832100" y="2774950"/>
          <p14:tracePt t="203902" x="2679700" y="2774950"/>
          <p14:tracePt t="203920" x="2514600" y="2794000"/>
          <p14:tracePt t="203936" x="2419350" y="2832100"/>
          <p14:tracePt t="203952" x="2305050" y="2889250"/>
          <p14:tracePt t="203969" x="2235200" y="2927350"/>
          <p14:tracePt t="203986" x="2222500" y="2940050"/>
          <p14:tracePt t="204021" x="2228850" y="2965450"/>
          <p14:tracePt t="204037" x="2311400" y="3041650"/>
          <p14:tracePt t="204052" x="2546350" y="3092450"/>
          <p14:tracePt t="204074" x="2908300" y="3098800"/>
          <p14:tracePt t="204091" x="3200400" y="3073400"/>
          <p14:tracePt t="204093" x="3276600" y="3048000"/>
          <p14:tracePt t="204103" x="3409950" y="3022600"/>
          <p14:tracePt t="204120" x="3600450" y="2952750"/>
          <p14:tracePt t="204135" x="3670300" y="2927350"/>
          <p14:tracePt t="204152" x="3676650" y="2927350"/>
          <p14:tracePt t="204219" x="3676650" y="2921000"/>
          <p14:tracePt t="204226" x="3657600" y="2901950"/>
          <p14:tracePt t="204237" x="3587750" y="2863850"/>
          <p14:tracePt t="204254" x="3321050" y="2806700"/>
          <p14:tracePt t="204269" x="2889250" y="2794000"/>
          <p14:tracePt t="204286" x="2470150" y="2800350"/>
          <p14:tracePt t="204302" x="2101850" y="2863850"/>
          <p14:tracePt t="204320" x="1974850" y="2908300"/>
          <p14:tracePt t="204337" x="1974850" y="2914650"/>
          <p14:tracePt t="204354" x="1974850" y="2921000"/>
          <p14:tracePt t="204369" x="2006600" y="2940050"/>
          <p14:tracePt t="204386" x="2025650" y="2952750"/>
          <p14:tracePt t="208488" x="2032000" y="2952750"/>
          <p14:tracePt t="208513" x="2044700" y="2959100"/>
          <p14:tracePt t="208520" x="2076450" y="2971800"/>
          <p14:tracePt t="208526" x="2101850" y="2978150"/>
          <p14:tracePt t="208543" x="2165350" y="2984500"/>
          <p14:tracePt t="208557" x="2286000" y="2990850"/>
          <p14:tracePt t="208574" x="2457450" y="2990850"/>
          <p14:tracePt t="208592" x="2667000" y="2940050"/>
          <p14:tracePt t="208608" x="2768600" y="2901950"/>
          <p14:tracePt t="208624" x="2806700" y="2882900"/>
          <p14:tracePt t="208684" x="2806700" y="2876550"/>
          <p14:tracePt t="208696" x="2806700" y="2863850"/>
          <p14:tracePt t="208704" x="2806700" y="2857500"/>
          <p14:tracePt t="208709" x="2787650" y="2838450"/>
          <p14:tracePt t="208724" x="2711450" y="2768600"/>
          <p14:tracePt t="208741" x="2527300" y="2698750"/>
          <p14:tracePt t="208757" x="2266950" y="2667000"/>
          <p14:tracePt t="208774" x="2038350" y="2667000"/>
          <p14:tracePt t="208791" x="1835150" y="2717800"/>
          <p14:tracePt t="208791" x="1816100" y="2736850"/>
          <p14:tracePt t="208807" x="1746250" y="2806700"/>
          <p14:tracePt t="208824" x="1739900" y="2889250"/>
          <p14:tracePt t="208840" x="1739900" y="2997200"/>
          <p14:tracePt t="208858" x="1765300" y="3098800"/>
          <p14:tracePt t="208874" x="1841500" y="3194050"/>
          <p14:tracePt t="208890" x="2012950" y="3257550"/>
          <p14:tracePt t="208907" x="2197100" y="3244850"/>
          <p14:tracePt t="208924" x="2381250" y="3162300"/>
          <p14:tracePt t="208940" x="2527300" y="3048000"/>
          <p14:tracePt t="208957" x="2552700" y="3003550"/>
          <p14:tracePt t="208974" x="2559050" y="2997200"/>
          <p14:tracePt t="208993" x="2559050" y="2978150"/>
          <p14:tracePt t="209008" x="2508250" y="2946400"/>
          <p14:tracePt t="209025" x="2406650" y="2927350"/>
          <p14:tracePt t="209041" x="2241550" y="2921000"/>
          <p14:tracePt t="209059" x="2025650" y="2921000"/>
          <p14:tracePt t="209074" x="1949450" y="2933700"/>
          <p14:tracePt t="209091" x="1885950" y="2959100"/>
          <p14:tracePt t="209108" x="1879600" y="2971800"/>
          <p14:tracePt t="209126" x="1879600" y="2990850"/>
          <p14:tracePt t="209142" x="1892300" y="3035300"/>
          <p14:tracePt t="209159" x="1955800" y="3098800"/>
          <p14:tracePt t="209161" x="1968500" y="3105150"/>
          <p14:tracePt t="209176" x="2082800" y="3143250"/>
          <p14:tracePt t="209191" x="2178050" y="3155950"/>
          <p14:tracePt t="209208" x="2413000" y="3130550"/>
          <p14:tracePt t="209224" x="2533650" y="3054350"/>
          <p14:tracePt t="209241" x="2597150" y="2990850"/>
          <p14:tracePt t="209259" x="2603500" y="2959100"/>
          <p14:tracePt t="209261" x="2603500" y="2952750"/>
          <p14:tracePt t="209276" x="2597150" y="2921000"/>
          <p14:tracePt t="209291" x="2520950" y="2876550"/>
          <p14:tracePt t="209307" x="2406650" y="2857500"/>
          <p14:tracePt t="209325" x="2286000" y="2863850"/>
          <p14:tracePt t="209340" x="2152650" y="2927350"/>
          <p14:tracePt t="209357" x="2101850" y="2971800"/>
          <p14:tracePt t="209374" x="2095500" y="2990850"/>
          <p14:tracePt t="209392" x="2095500" y="3009900"/>
          <p14:tracePt t="209408" x="2114550" y="3041650"/>
          <p14:tracePt t="209424" x="2184400" y="3060700"/>
          <p14:tracePt t="209441" x="2260600" y="3060700"/>
          <p14:tracePt t="209458" x="2368550" y="3028950"/>
          <p14:tracePt t="209477" x="2432050" y="2997200"/>
          <p14:tracePt t="209491" x="2438400" y="2990850"/>
          <p14:tracePt t="209508" x="2438400" y="2978150"/>
          <p14:tracePt t="209524" x="2413000" y="2946400"/>
          <p14:tracePt t="209541" x="2311400" y="2927350"/>
          <p14:tracePt t="209558" x="2235200" y="2946400"/>
          <p14:tracePt t="209574" x="2190750" y="2978150"/>
          <p14:tracePt t="209591" x="2184400" y="2990850"/>
          <p14:tracePt t="214034" x="2190750" y="2990850"/>
          <p14:tracePt t="214049" x="2590800" y="2997200"/>
          <p14:tracePt t="214065" x="3143250" y="3073400"/>
          <p14:tracePt t="214081" x="3594100" y="3111500"/>
          <p14:tracePt t="214097" x="3841750" y="3117850"/>
          <p14:tracePt t="214114" x="3905250" y="3098800"/>
          <p14:tracePt t="214130" x="3911600" y="3086100"/>
          <p14:tracePt t="214148" x="3911600" y="3067050"/>
          <p14:tracePt t="214164" x="3905250" y="3035300"/>
          <p14:tracePt t="214181" x="3835400" y="2997200"/>
          <p14:tracePt t="214197" x="3587750" y="2921000"/>
          <p14:tracePt t="214213" x="3155950" y="2825750"/>
          <p14:tracePt t="214230" x="2724150" y="2736850"/>
          <p14:tracePt t="214248" x="2209800" y="2660650"/>
          <p14:tracePt t="214264" x="1943100" y="2622550"/>
          <p14:tracePt t="214268" x="1898650" y="2622550"/>
          <p14:tracePt t="214282" x="1797050" y="2622550"/>
          <p14:tracePt t="214298" x="1714500" y="2622550"/>
          <p14:tracePt t="214317" x="1606550" y="2654300"/>
          <p14:tracePt t="214331" x="1524000" y="2698750"/>
          <p14:tracePt t="214347" x="1441450" y="2743200"/>
          <p14:tracePt t="214364" x="1390650" y="2787650"/>
          <p14:tracePt t="214380" x="1377950" y="2813050"/>
          <p14:tracePt t="214397" x="1371600" y="2825750"/>
          <p14:tracePt t="214413" x="1358900" y="2832100"/>
          <p14:tracePt t="214430" x="1358900" y="2838450"/>
          <p14:tracePt t="214448" x="1352550" y="2838450"/>
          <p14:tracePt t="214474" x="1352550" y="2844800"/>
          <p14:tracePt t="214483" x="1352550" y="2857500"/>
          <p14:tracePt t="214496" x="1352550" y="2889250"/>
          <p14:tracePt t="214512" x="1384300" y="2990850"/>
          <p14:tracePt t="214529" x="1447800" y="3105150"/>
          <p14:tracePt t="214547" x="1549400" y="3232150"/>
          <p14:tracePt t="214562" x="1651000" y="3327400"/>
          <p14:tracePt t="214579" x="1733550" y="3346450"/>
          <p14:tracePt t="214596" x="1778000" y="3340100"/>
          <p14:tracePt t="214613" x="1797050" y="3340100"/>
          <p14:tracePt t="214630" x="1803400" y="3346450"/>
          <p14:tracePt t="214647" x="1809750" y="3352800"/>
          <p14:tracePt t="214662" x="1822450" y="3352800"/>
          <p14:tracePt t="214680" x="1835150" y="3352800"/>
          <p14:tracePt t="214696" x="1860550" y="3352800"/>
          <p14:tracePt t="214713" x="1898650" y="3340100"/>
          <p14:tracePt t="214730" x="1955800" y="3321050"/>
          <p14:tracePt t="214747" x="2012950" y="3302000"/>
          <p14:tracePt t="214748" x="2019300" y="3302000"/>
          <p14:tracePt t="214763" x="2063750" y="3282950"/>
          <p14:tracePt t="214780" x="2089150" y="3251200"/>
          <p14:tracePt t="214796" x="2095500" y="3200400"/>
          <p14:tracePt t="214813" x="2095500" y="3086100"/>
          <p14:tracePt t="214830" x="2095500" y="2984500"/>
          <p14:tracePt t="214848" x="2057400" y="2908300"/>
          <p14:tracePt t="214864" x="2006600" y="2876550"/>
          <p14:tracePt t="214880" x="1917700" y="2870200"/>
          <p14:tracePt t="214896" x="1841500" y="2901950"/>
          <p14:tracePt t="214912" x="1746250" y="2984500"/>
          <p14:tracePt t="214930" x="1651000" y="3054350"/>
          <p14:tracePt t="214948" x="1504950" y="3136900"/>
          <p14:tracePt t="214964" x="1403350" y="3206750"/>
          <p14:tracePt t="214980" x="1339850" y="3244850"/>
          <p14:tracePt t="214997" x="1320800" y="3257550"/>
          <p14:tracePt t="215041" x="1320800" y="3251200"/>
          <p14:tracePt t="215050" x="1320800" y="3244850"/>
          <p14:tracePt t="215064" x="1314450" y="3232150"/>
          <p14:tracePt t="215080" x="1314450" y="3219450"/>
          <p14:tracePt t="215096" x="1314450" y="3200400"/>
          <p14:tracePt t="215113" x="1314450" y="3175000"/>
          <p14:tracePt t="215130" x="1314450" y="3136900"/>
          <p14:tracePt t="215150" x="1314450" y="3092450"/>
          <p14:tracePt t="215154" x="1314450" y="3086100"/>
          <p14:tracePt t="215167" x="1314450" y="3067050"/>
          <p14:tracePt t="215198" x="1314450" y="3060700"/>
          <p14:tracePt t="215216" x="1403350" y="3060700"/>
          <p14:tracePt t="215233" x="1530350" y="3073400"/>
          <p14:tracePt t="215248" x="1676400" y="3117850"/>
          <p14:tracePt t="215264" x="1784350" y="3168650"/>
          <p14:tracePt t="215281" x="1828800" y="3206750"/>
          <p14:tracePt t="215297" x="1847850" y="3232150"/>
          <p14:tracePt t="215314" x="1854200" y="3238500"/>
          <p14:tracePt t="215331" x="1854200" y="3244850"/>
          <p14:tracePt t="215375" x="1854200" y="3238500"/>
          <p14:tracePt t="215380" x="1854200" y="3225800"/>
          <p14:tracePt t="215384" x="1854200" y="3219450"/>
          <p14:tracePt t="215397" x="1854200" y="3194050"/>
          <p14:tracePt t="215414" x="1854200" y="3168650"/>
          <p14:tracePt t="215430" x="1816100" y="3117850"/>
          <p14:tracePt t="215449" x="1739900" y="3041650"/>
          <p14:tracePt t="215451" x="1720850" y="3016250"/>
          <p14:tracePt t="215463" x="1676400" y="2978150"/>
          <p14:tracePt t="215480" x="1606550" y="2921000"/>
          <p14:tracePt t="215497" x="1555750" y="2882900"/>
          <p14:tracePt t="215514" x="1530350" y="2863850"/>
          <p14:tracePt t="215530" x="1524000" y="2857500"/>
          <p14:tracePt t="215619" x="1524000" y="2863850"/>
          <p14:tracePt t="215636" x="1524000" y="2876550"/>
          <p14:tracePt t="215644" x="1524000" y="2882900"/>
          <p14:tracePt t="215652" x="1524000" y="2889250"/>
          <p14:tracePt t="215952" x="1524000" y="2901950"/>
          <p14:tracePt t="215960" x="1524000" y="2908300"/>
          <p14:tracePt t="215965" x="1524000" y="2921000"/>
          <p14:tracePt t="215981" x="1524000" y="2952750"/>
          <p14:tracePt t="215998" x="1524000" y="2990850"/>
          <p14:tracePt t="216014" x="1524000" y="3022600"/>
          <p14:tracePt t="216031" x="1524000" y="3060700"/>
          <p14:tracePt t="216047" x="1524000" y="3067050"/>
          <p14:tracePt t="216147" x="1524000" y="3060700"/>
          <p14:tracePt t="216151" x="1524000" y="3054350"/>
          <p14:tracePt t="216164" x="1524000" y="3048000"/>
          <p14:tracePt t="216184" x="1524000" y="3028950"/>
          <p14:tracePt t="216215" x="1524000" y="3016250"/>
          <p14:tracePt t="216251" x="1524000" y="3009900"/>
          <p14:tracePt t="216268" x="1524000" y="3003550"/>
          <p14:tracePt t="216359" x="1524000" y="2997200"/>
          <p14:tracePt t="216594" x="1524000" y="2990850"/>
          <p14:tracePt t="216598" x="1524000" y="2984500"/>
          <p14:tracePt t="216617" x="1524000" y="2971800"/>
          <p14:tracePt t="216631" x="1524000" y="2952750"/>
          <p14:tracePt t="216650" x="1524000" y="2921000"/>
          <p14:tracePt t="216665" x="1524000" y="2882900"/>
          <p14:tracePt t="216668" x="1524000" y="2876550"/>
          <p14:tracePt t="216682" x="1524000" y="2857500"/>
          <p14:tracePt t="216698" x="1524000" y="2832100"/>
          <p14:tracePt t="216716" x="1524000" y="2800350"/>
          <p14:tracePt t="216731" x="1543050" y="2762250"/>
          <p14:tracePt t="216748" x="1644650" y="2686050"/>
          <p14:tracePt t="216765" x="1835150" y="2597150"/>
          <p14:tracePt t="216769" x="1898650" y="2565400"/>
          <p14:tracePt t="216782" x="2152650" y="2470150"/>
          <p14:tracePt t="216798" x="2438400" y="2400300"/>
          <p14:tracePt t="216799" x="2520950" y="2381250"/>
          <p14:tracePt t="216816" x="2787650" y="2330450"/>
          <p14:tracePt t="216832" x="3009900" y="2330450"/>
          <p14:tracePt t="216849" x="3206750" y="2330450"/>
          <p14:tracePt t="216865" x="3371850" y="2330450"/>
          <p14:tracePt t="216884" x="3505200" y="2330450"/>
          <p14:tracePt t="216900" x="3587750" y="2355850"/>
          <p14:tracePt t="216915" x="3663950" y="2387600"/>
          <p14:tracePt t="216933" x="3733800" y="2425700"/>
          <p14:tracePt t="216951" x="3784600" y="2457450"/>
          <p14:tracePt t="216969" x="3854450" y="2495550"/>
          <p14:tracePt t="216984" x="3892550" y="2527300"/>
          <p14:tracePt t="217000" x="3911600" y="2533650"/>
          <p14:tracePt t="217016" x="3917950" y="2546350"/>
          <p14:tracePt t="217033" x="3924300" y="2552700"/>
          <p14:tracePt t="217049" x="3924300" y="2559050"/>
          <p14:tracePt t="217066" x="3930650" y="2578100"/>
          <p14:tracePt t="217082" x="3930650" y="2603500"/>
          <p14:tracePt t="217099" x="3937000" y="2628900"/>
          <p14:tracePt t="217115" x="3937000" y="2641600"/>
          <p14:tracePt t="217132" x="3943350" y="2654300"/>
          <p14:tracePt t="217151" x="3943350" y="2667000"/>
          <p14:tracePt t="217165" x="3949700" y="2679700"/>
          <p14:tracePt t="217182" x="3949700" y="2698750"/>
          <p14:tracePt t="217200" x="3962400" y="2730500"/>
          <p14:tracePt t="217216" x="3968750" y="2749550"/>
          <p14:tracePt t="217249" x="3968750" y="2755900"/>
          <p14:tracePt t="217265" x="3968750" y="2768600"/>
          <p14:tracePt t="217269" x="3968750" y="2774950"/>
          <p14:tracePt t="217284" x="3968750" y="2787650"/>
          <p14:tracePt t="217298" x="3968750" y="2800350"/>
          <p14:tracePt t="217366" x="3968750" y="2794000"/>
          <p14:tracePt t="217377" x="3968750" y="2774950"/>
          <p14:tracePt t="217396" x="3968750" y="2743200"/>
          <p14:tracePt t="217403" x="3968750" y="2730500"/>
          <p14:tracePt t="217416" x="3968750" y="2717800"/>
          <p14:tracePt t="219462" x="4000500" y="2711450"/>
          <p14:tracePt t="219472" x="4159250" y="2667000"/>
          <p14:tracePt t="219485" x="4375150" y="2609850"/>
          <p14:tracePt t="219501" x="4743450" y="2546350"/>
          <p14:tracePt t="219518" x="5194300" y="2508250"/>
          <p14:tracePt t="219534" x="5664200" y="2508250"/>
          <p14:tracePt t="219552" x="6134100" y="2559050"/>
          <p14:tracePt t="219567" x="6432550" y="2616200"/>
          <p14:tracePt t="219584" x="6629400" y="2660650"/>
          <p14:tracePt t="219601" x="6813550" y="2673350"/>
          <p14:tracePt t="219621" x="7010400" y="2641600"/>
          <p14:tracePt t="219634" x="7105650" y="2571750"/>
          <p14:tracePt t="219651" x="7156450" y="2457450"/>
          <p14:tracePt t="219668" x="7156450" y="2438400"/>
          <p14:tracePt t="219881" x="7156450" y="2419350"/>
          <p14:tracePt t="219889" x="7207250" y="2330450"/>
          <p14:tracePt t="219902" x="7366000" y="2114550"/>
          <p14:tracePt t="219918" x="7677150" y="1841500"/>
          <p14:tracePt t="219936" x="8102600" y="1619250"/>
          <p14:tracePt t="219952" x="8401050" y="1555750"/>
          <p14:tracePt t="219968" x="8597900" y="1555750"/>
          <p14:tracePt t="219984" x="8667750" y="1593850"/>
          <p14:tracePt t="220001" x="8674100" y="1612900"/>
          <p14:tracePt t="220036" x="8674100" y="1587500"/>
          <p14:tracePt t="220052" x="8674100" y="1504950"/>
          <p14:tracePt t="220068" x="8661400" y="1435100"/>
          <p14:tracePt t="220085" x="8559800" y="1365250"/>
          <p14:tracePt t="220102" x="8388350" y="1327150"/>
          <p14:tracePt t="220118" x="8286750" y="1308100"/>
          <p14:tracePt t="220137" x="8121650" y="1200150"/>
          <p14:tracePt t="220152" x="8020050" y="1117600"/>
          <p14:tracePt t="220168" x="7912100" y="1079500"/>
          <p14:tracePt t="220185" x="7759700" y="1079500"/>
          <p14:tracePt t="220202" x="7632700" y="1168400"/>
          <p14:tracePt t="220220" x="7594600" y="1371600"/>
          <p14:tracePt t="220235" x="7632700" y="1638300"/>
          <p14:tracePt t="220252" x="7842250" y="1974850"/>
          <p14:tracePt t="220268" x="8140700" y="2190750"/>
          <p14:tracePt t="220272" x="8267700" y="2222500"/>
          <p14:tracePt t="220285" x="8528050" y="2254250"/>
          <p14:tracePt t="220302" x="8890000" y="2139950"/>
          <p14:tracePt t="220318" x="9182100" y="1955800"/>
          <p14:tracePt t="220336" x="9417050" y="1682750"/>
          <p14:tracePt t="220354" x="9486900" y="1543050"/>
          <p14:tracePt t="220369" x="9499600" y="1479550"/>
          <p14:tracePt t="220385" x="9486900" y="1397000"/>
          <p14:tracePt t="220402" x="9372600" y="1295400"/>
          <p14:tracePt t="220420" x="8959850" y="1181100"/>
          <p14:tracePt t="220436" x="8439150" y="1149350"/>
          <p14:tracePt t="220452" x="7962900" y="1149350"/>
          <p14:tracePt t="220469" x="7772400" y="1181100"/>
          <p14:tracePt t="220487" x="7747000" y="1212850"/>
          <p14:tracePt t="220504" x="7747000" y="1371600"/>
          <p14:tracePt t="220520" x="7747000" y="1536700"/>
          <p14:tracePt t="220536" x="7778750" y="1714500"/>
          <p14:tracePt t="220553" x="7918450" y="1955800"/>
          <p14:tracePt t="220569" x="8191500" y="2120900"/>
          <p14:tracePt t="220589" x="8648700" y="2133600"/>
          <p14:tracePt t="220603" x="9029700" y="2000250"/>
          <p14:tracePt t="220620" x="9277350" y="1828800"/>
          <p14:tracePt t="220636" x="9378950" y="1676400"/>
          <p14:tracePt t="220654" x="9398000" y="1619250"/>
          <p14:tracePt t="220670" x="9398000" y="1568450"/>
          <p14:tracePt t="220672" x="9391650" y="1536700"/>
          <p14:tracePt t="220688" x="9328150" y="1454150"/>
          <p14:tracePt t="220704" x="9137650" y="1339850"/>
          <p14:tracePt t="220720" x="8756650" y="1238250"/>
          <p14:tracePt t="220737" x="8369300" y="1200150"/>
          <p14:tracePt t="220753" x="8045450" y="1282700"/>
          <p14:tracePt t="220770" x="7842250" y="1371600"/>
          <p14:tracePt t="220775" x="7797800" y="1403350"/>
          <p14:tracePt t="220787" x="7727950" y="1441450"/>
          <p14:tracePt t="220804" x="7683500" y="1530350"/>
          <p14:tracePt t="220820" x="7670800" y="1631950"/>
          <p14:tracePt t="220836" x="7696200" y="1771650"/>
          <p14:tracePt t="220855" x="7797800" y="1911350"/>
          <p14:tracePt t="220872" x="8128000" y="2076450"/>
          <p14:tracePt t="220886" x="8382000" y="2082800"/>
          <p14:tracePt t="220902" x="8743950" y="2000250"/>
          <p14:tracePt t="220919" x="9112250" y="1841500"/>
          <p14:tracePt t="220936" x="9251950" y="1727200"/>
          <p14:tracePt t="220952" x="9283700" y="1644650"/>
          <p14:tracePt t="220969" x="9290050" y="1574800"/>
          <p14:tracePt t="220985" x="9271000" y="1479550"/>
          <p14:tracePt t="221002" x="9175750" y="1384300"/>
          <p14:tracePt t="221019" x="8782050" y="1270000"/>
          <p14:tracePt t="221035" x="8407400" y="1238250"/>
          <p14:tracePt t="221052" x="8089900" y="1314450"/>
          <p14:tracePt t="221072" x="7937500" y="1416050"/>
          <p14:tracePt t="221086" x="7924800" y="1447800"/>
          <p14:tracePt t="221102" x="7924800" y="1466850"/>
          <p14:tracePt t="221120" x="7924800" y="1511300"/>
          <p14:tracePt t="221136" x="7943850" y="1568450"/>
          <p14:tracePt t="221153" x="8013700" y="1619250"/>
          <p14:tracePt t="221169" x="8140700" y="1676400"/>
          <p14:tracePt t="221186" x="8362950" y="1682750"/>
          <p14:tracePt t="221205" x="8616950" y="1638300"/>
          <p14:tracePt t="221222" x="8712200" y="1581150"/>
          <p14:tracePt t="221238" x="8743950" y="1530350"/>
          <p14:tracePt t="221254" x="8750300" y="1511300"/>
          <p14:tracePt t="221270" x="8750300" y="1498600"/>
          <p14:tracePt t="221274" x="8750300" y="1485900"/>
          <p14:tracePt t="221287" x="8743950" y="1447800"/>
          <p14:tracePt t="221304" x="8623300" y="1339850"/>
          <p14:tracePt t="221320" x="8496300" y="1301750"/>
          <p14:tracePt t="221336" x="8293100" y="1289050"/>
          <p14:tracePt t="221353" x="8051800" y="1301750"/>
          <p14:tracePt t="221370" x="7861300" y="1358900"/>
          <p14:tracePt t="221387" x="7715250" y="1473200"/>
          <p14:tracePt t="221403" x="7658100" y="1638300"/>
          <p14:tracePt t="221420" x="7613650" y="1784350"/>
          <p14:tracePt t="221436" x="7613650" y="1949450"/>
          <p14:tracePt t="221453" x="7626350" y="2089150"/>
          <p14:tracePt t="221470" x="7766050" y="2235200"/>
          <p14:tracePt t="221488" x="8159750" y="2311400"/>
          <p14:tracePt t="221505" x="8591550" y="2203450"/>
          <p14:tracePt t="221521" x="8985250" y="1987550"/>
          <p14:tracePt t="221537" x="9239250" y="1790700"/>
          <p14:tracePt t="221557" x="9309100" y="1651000"/>
          <p14:tracePt t="221570" x="9309100" y="1612900"/>
          <p14:tracePt t="221589" x="9283700" y="1524000"/>
          <p14:tracePt t="221604" x="9150350" y="1422400"/>
          <p14:tracePt t="221620" x="8864600" y="1333500"/>
          <p14:tracePt t="221636" x="8496300" y="1270000"/>
          <p14:tracePt t="221653" x="8191500" y="1263650"/>
          <p14:tracePt t="221671" x="8064500" y="1282700"/>
          <p14:tracePt t="221687" x="8051800" y="1301750"/>
          <p14:tracePt t="221704" x="8039100" y="1384300"/>
          <p14:tracePt t="221720" x="8039100" y="1504950"/>
          <p14:tracePt t="221737" x="8039100" y="1638300"/>
          <p14:tracePt t="221753" x="8070850" y="1752600"/>
          <p14:tracePt t="221770" x="8204200" y="1873250"/>
          <p14:tracePt t="221774" x="8235950" y="1885950"/>
          <p14:tracePt t="221787" x="8420100" y="1892300"/>
          <p14:tracePt t="221803" x="8648700" y="1816100"/>
          <p14:tracePt t="221820" x="8801100" y="1720850"/>
          <p14:tracePt t="221836" x="8864600" y="1638300"/>
          <p14:tracePt t="221859" x="8870950" y="1587500"/>
          <p14:tracePt t="221873" x="8870950" y="1562100"/>
          <p14:tracePt t="221888" x="8864600" y="1524000"/>
          <p14:tracePt t="221905" x="8750300" y="1454150"/>
          <p14:tracePt t="221922" x="8597900" y="1428750"/>
          <p14:tracePt t="221938" x="8388350" y="1422400"/>
          <p14:tracePt t="221941" x="8324850" y="1422400"/>
          <p14:tracePt t="221956" x="8223250" y="1422400"/>
          <p14:tracePt t="221972" x="8204200" y="1441450"/>
          <p14:tracePt t="221988" x="8204200" y="1479550"/>
          <p14:tracePt t="222004" x="8210550" y="1511300"/>
          <p14:tracePt t="222021" x="8210550" y="1517650"/>
          <p14:tracePt t="222965" x="8159750" y="1549400"/>
          <p14:tracePt t="222971" x="8064500" y="1612900"/>
          <p14:tracePt t="222988" x="7080250" y="2171700"/>
          <p14:tracePt t="223005" x="6013450" y="2705100"/>
          <p14:tracePt t="223022" x="4838700" y="3149600"/>
          <p14:tracePt t="223038" x="3632200" y="3517900"/>
          <p14:tracePt t="223058" x="2584450" y="3695700"/>
          <p14:tracePt t="223073" x="2120900" y="3702050"/>
          <p14:tracePt t="223090" x="1714500" y="3663950"/>
          <p14:tracePt t="223104" x="1454150" y="3613150"/>
          <p14:tracePt t="223121" x="1358900" y="3562350"/>
          <p14:tracePt t="223138" x="1352550" y="3549650"/>
          <p14:tracePt t="223563" x="1352550" y="3543300"/>
          <p14:tracePt t="223581" x="1358900" y="3556000"/>
          <p14:tracePt t="223590" x="1371600" y="3575050"/>
          <p14:tracePt t="223596" x="1416050" y="3613150"/>
          <p14:tracePt t="223605" x="1473200" y="3663950"/>
          <p14:tracePt t="223622" x="1651000" y="3765550"/>
          <p14:tracePt t="223638" x="1835150" y="3898900"/>
          <p14:tracePt t="223657" x="2152650" y="4191000"/>
          <p14:tracePt t="223674" x="2444750" y="4432300"/>
          <p14:tracePt t="223690" x="2717800" y="4591050"/>
          <p14:tracePt t="223693" x="2787650" y="4616450"/>
          <p14:tracePt t="223707" x="2940050" y="4635500"/>
          <p14:tracePt t="223722" x="3111500" y="4572000"/>
          <p14:tracePt t="223738" x="3213100" y="4464050"/>
          <p14:tracePt t="223740" x="3225800" y="4445000"/>
          <p14:tracePt t="223755" x="3251200" y="4394200"/>
          <p14:tracePt t="223772" x="3257550" y="4375150"/>
          <p14:tracePt t="223789" x="3270250" y="4343400"/>
          <p14:tracePt t="223806" x="3276600" y="4311650"/>
          <p14:tracePt t="223822" x="3302000" y="4241800"/>
          <p14:tracePt t="223840" x="3340100" y="4133850"/>
          <p14:tracePt t="223857" x="3359150" y="4102100"/>
          <p14:tracePt t="223874" x="3359150" y="4095750"/>
          <p14:tracePt t="223906" x="3359150" y="4089400"/>
          <p14:tracePt t="223913" x="3359150" y="4064000"/>
          <p14:tracePt t="223924" x="3352800" y="4006850"/>
          <p14:tracePt t="223940" x="3302000" y="3905250"/>
          <p14:tracePt t="223956" x="3232150" y="3829050"/>
          <p14:tracePt t="223972" x="3149600" y="3765550"/>
          <p14:tracePt t="223989" x="3054350" y="3727450"/>
          <p14:tracePt t="224006" x="2971800" y="3721100"/>
          <p14:tracePt t="224024" x="2851150" y="3721100"/>
          <p14:tracePt t="224040" x="2806700" y="3721100"/>
          <p14:tracePt t="224128" x="2806700" y="3727450"/>
          <p14:tracePt t="224136" x="2819400" y="3740150"/>
          <p14:tracePt t="224140" x="2844800" y="3740150"/>
          <p14:tracePt t="224156" x="2946400" y="3746500"/>
          <p14:tracePt t="224172" x="3092450" y="3702050"/>
          <p14:tracePt t="224192" x="3257550" y="3613150"/>
          <p14:tracePt t="224206" x="3333750" y="3556000"/>
          <p14:tracePt t="224224" x="3365500" y="3505200"/>
          <p14:tracePt t="224238" x="3365500" y="3492500"/>
          <p14:tracePt t="224256" x="3365500" y="3467100"/>
          <p14:tracePt t="224272" x="3352800" y="3416300"/>
          <p14:tracePt t="224276" x="3333750" y="3397250"/>
          <p14:tracePt t="224289" x="3251200" y="3346450"/>
          <p14:tracePt t="224306" x="3105150" y="3321050"/>
          <p14:tracePt t="224324" x="2781300" y="3270250"/>
          <p14:tracePt t="224340" x="2438400" y="3225800"/>
          <p14:tracePt t="224356" x="2063750" y="3225800"/>
          <p14:tracePt t="224372" x="1847850" y="3225800"/>
          <p14:tracePt t="224389" x="1746250" y="3225800"/>
          <p14:tracePt t="224406" x="1644650" y="3225800"/>
          <p14:tracePt t="224424" x="1473200" y="3289300"/>
          <p14:tracePt t="224440" x="1276350" y="3371850"/>
          <p14:tracePt t="224456" x="1136650" y="3448050"/>
          <p14:tracePt t="224473" x="1085850" y="3492500"/>
          <p14:tracePt t="224489" x="1079500" y="3511550"/>
          <p14:tracePt t="224506" x="1079500" y="3543300"/>
          <p14:tracePt t="224524" x="1079500" y="3594100"/>
          <p14:tracePt t="224540" x="1079500" y="3619500"/>
          <p14:tracePt t="224557" x="1149350" y="3727450"/>
          <p14:tracePt t="224572" x="1333500" y="3841750"/>
          <p14:tracePt t="224589" x="1612900" y="3943350"/>
          <p14:tracePt t="224606" x="1987550" y="3987800"/>
          <p14:tracePt t="224624" x="2400300" y="3968750"/>
          <p14:tracePt t="224639" x="2673350" y="3873500"/>
          <p14:tracePt t="224657" x="2921000" y="3752850"/>
          <p14:tracePt t="224674" x="3073400" y="3714750"/>
          <p14:tracePt t="224690" x="3200400" y="3644900"/>
          <p14:tracePt t="224708" x="3289300" y="3587750"/>
          <p14:tracePt t="224723" x="3295650" y="3568700"/>
          <p14:tracePt t="224739" x="3295650" y="3556000"/>
          <p14:tracePt t="224756" x="3295650" y="3536950"/>
          <p14:tracePt t="224773" x="3295650" y="3486150"/>
          <p14:tracePt t="224776" x="3282950" y="3454400"/>
          <p14:tracePt t="224792" x="3219450" y="3378200"/>
          <p14:tracePt t="224808" x="3009900" y="3270250"/>
          <p14:tracePt t="224823" x="2692400" y="3200400"/>
          <p14:tracePt t="224839" x="2298700" y="3162300"/>
          <p14:tracePt t="224856" x="1987550" y="3149600"/>
          <p14:tracePt t="224873" x="1758950" y="3149600"/>
          <p14:tracePt t="224891" x="1581150" y="3187700"/>
          <p14:tracePt t="224907" x="1409700" y="3251200"/>
          <p14:tracePt t="224923" x="1276350" y="3314700"/>
          <p14:tracePt t="224940" x="1174750" y="3371850"/>
          <p14:tracePt t="224957" x="1117600" y="3403600"/>
          <p14:tracePt t="224973" x="1092200" y="3441700"/>
          <p14:tracePt t="224990" x="1085850" y="3479800"/>
          <p14:tracePt t="225006" x="1085850" y="3524250"/>
          <p14:tracePt t="225023" x="1085850" y="3594100"/>
          <p14:tracePt t="225040" x="1162050" y="3702050"/>
          <p14:tracePt t="225058" x="1384300" y="3810000"/>
          <p14:tracePt t="225074" x="1765300" y="3873500"/>
          <p14:tracePt t="225076" x="1873250" y="3879850"/>
          <p14:tracePt t="225090" x="2374900" y="3892550"/>
          <p14:tracePt t="225106" x="2921000" y="3886200"/>
          <p14:tracePt t="225124" x="3429000" y="3841750"/>
          <p14:tracePt t="225141" x="3625850" y="3771900"/>
          <p14:tracePt t="225157" x="3683000" y="3714750"/>
          <p14:tracePt t="225173" x="3695700" y="3663950"/>
          <p14:tracePt t="225190" x="3702050" y="3600450"/>
          <p14:tracePt t="225208" x="3702050" y="3460750"/>
          <p14:tracePt t="225223" x="3638550" y="3327400"/>
          <p14:tracePt t="225241" x="3479800" y="3175000"/>
          <p14:tracePt t="225257" x="3282950" y="3111500"/>
          <p14:tracePt t="225278" x="2921000" y="3105150"/>
          <p14:tracePt t="225286" x="2743200" y="3111500"/>
          <p14:tracePt t="225293" x="2571750" y="3130550"/>
          <p14:tracePt t="225309" x="2171700" y="3232150"/>
          <p14:tracePt t="225325" x="1866900" y="3340100"/>
          <p14:tracePt t="225341" x="1720850" y="3409950"/>
          <p14:tracePt t="225358" x="1695450" y="3441700"/>
          <p14:tracePt t="225374" x="1682750" y="3498850"/>
          <p14:tracePt t="225391" x="1682750" y="3581400"/>
          <p14:tracePt t="225393" x="1682750" y="3632200"/>
          <p14:tracePt t="225408" x="1708150" y="3797300"/>
          <p14:tracePt t="225424" x="1816100" y="3994150"/>
          <p14:tracePt t="225441" x="1974850" y="4133850"/>
          <p14:tracePt t="225457" x="2235200" y="4254500"/>
          <p14:tracePt t="225473" x="2590800" y="4324350"/>
          <p14:tracePt t="225490" x="2952750" y="4305300"/>
          <p14:tracePt t="225508" x="3479800" y="4070350"/>
          <p14:tracePt t="225524" x="3746500" y="3898900"/>
          <p14:tracePt t="225540" x="3822700" y="3829050"/>
          <p14:tracePt t="225557" x="3822700" y="3822700"/>
          <p14:tracePt t="226850" x="3822700" y="3816350"/>
          <p14:tracePt t="226861" x="3822700" y="3810000"/>
          <p14:tracePt t="226874" x="3816350" y="3803650"/>
          <p14:tracePt t="226882" x="3803650" y="3790950"/>
          <p14:tracePt t="226892" x="3778250" y="3771900"/>
          <p14:tracePt t="226909" x="3721100" y="3733800"/>
          <p14:tracePt t="226926" x="3600450" y="3683000"/>
          <p14:tracePt t="226944" x="3340100" y="3644900"/>
          <p14:tracePt t="226960" x="2997200" y="3644900"/>
          <p14:tracePt t="226976" x="2622550" y="3683000"/>
          <p14:tracePt t="226992" x="2425700" y="3689350"/>
          <p14:tracePt t="227009" x="2387600" y="3689350"/>
          <p14:tracePt t="227066" x="2387600" y="3695700"/>
          <p14:tracePt t="227078" x="2387600" y="3708400"/>
          <p14:tracePt t="227085" x="2400300" y="3714750"/>
          <p14:tracePt t="227092" x="2432050" y="3746500"/>
          <p14:tracePt t="227109" x="2546350" y="3778250"/>
          <p14:tracePt t="227125" x="2692400" y="3778250"/>
          <p14:tracePt t="227142" x="2844800" y="3778250"/>
          <p14:tracePt t="227158" x="2997200" y="3765550"/>
          <p14:tracePt t="227175" x="3251200" y="3765550"/>
          <p14:tracePt t="227192" x="3448050" y="3765550"/>
          <p14:tracePt t="227208" x="3556000" y="3765550"/>
          <p14:tracePt t="227225" x="3581400" y="3759200"/>
          <p14:tracePt t="227243" x="3587750" y="3759200"/>
          <p14:tracePt t="227612" x="3587750" y="3765550"/>
          <p14:tracePt t="227618" x="3587750" y="3771900"/>
          <p14:tracePt t="227626" x="3587750" y="3790950"/>
          <p14:tracePt t="227642" x="3651250" y="3968750"/>
          <p14:tracePt t="227643" x="3676650" y="4025900"/>
          <p14:tracePt t="227659" x="3867150" y="4273550"/>
          <p14:tracePt t="227676" x="4165600" y="4540250"/>
          <p14:tracePt t="227692" x="4616450" y="4787900"/>
          <p14:tracePt t="227709" x="5207000" y="5022850"/>
          <p14:tracePt t="227728" x="5956300" y="5124450"/>
          <p14:tracePt t="227743" x="6286500" y="5099050"/>
          <p14:tracePt t="227760" x="6699250" y="4851400"/>
          <p14:tracePt t="227780" x="7004050" y="4483100"/>
          <p14:tracePt t="227796" x="7150100" y="4146550"/>
          <p14:tracePt t="227809" x="7200900" y="3968750"/>
          <p14:tracePt t="227827" x="7207250" y="3708400"/>
          <p14:tracePt t="227843" x="7162800" y="3530600"/>
          <p14:tracePt t="227860" x="7004050" y="3371850"/>
          <p14:tracePt t="227876" x="6731000" y="3276600"/>
          <p14:tracePt t="227893" x="6388100" y="3244850"/>
          <p14:tracePt t="227910" x="5930900" y="3282950"/>
          <p14:tracePt t="227927" x="5384800" y="3454400"/>
          <p14:tracePt t="227943" x="5143500" y="3562350"/>
          <p14:tracePt t="227960" x="5054600" y="3663950"/>
          <p14:tracePt t="227976" x="5041900" y="3740150"/>
          <p14:tracePt t="227993" x="5048250" y="3873500"/>
          <p14:tracePt t="228011" x="5105400" y="4044950"/>
          <p14:tracePt t="228026" x="5283200" y="4241800"/>
          <p14:tracePt t="228043" x="5581650" y="4413250"/>
          <p14:tracePt t="228059" x="6032500" y="4445000"/>
          <p14:tracePt t="228076" x="6381750" y="4311650"/>
          <p14:tracePt t="228092" x="6591300" y="4108450"/>
          <p14:tracePt t="228110" x="6661150" y="3943350"/>
          <p14:tracePt t="228126" x="6661150" y="3905250"/>
          <p14:tracePt t="228144" x="6604000" y="3848100"/>
          <p14:tracePt t="228160" x="6515100" y="3810000"/>
          <p14:tracePt t="228176" x="6426200" y="3778250"/>
          <p14:tracePt t="228193" x="6330950" y="3746500"/>
          <p14:tracePt t="228212" x="6280150" y="3727450"/>
          <p14:tracePt t="228226" x="6273800" y="3727450"/>
          <p14:tracePt t="228244" x="6267450" y="3740150"/>
          <p14:tracePt t="235833" x="6267450" y="3733800"/>
          <p14:tracePt t="235845" x="6248400" y="3714750"/>
          <p14:tracePt t="235853" x="6216650" y="3695700"/>
          <p14:tracePt t="235868" x="6159500" y="3657600"/>
          <p14:tracePt t="235885" x="6076950" y="3632200"/>
          <p14:tracePt t="235901" x="5988050" y="3613150"/>
          <p14:tracePt t="235918" x="5854700" y="3613150"/>
          <p14:tracePt t="235935" x="5676900" y="3606800"/>
          <p14:tracePt t="235952" x="5524500" y="3606800"/>
          <p14:tracePt t="235968" x="5270500" y="3606800"/>
          <p14:tracePt t="235984" x="4991100" y="3600450"/>
          <p14:tracePt t="236001" x="4711700" y="3549650"/>
          <p14:tracePt t="236017" x="4502150" y="3530600"/>
          <p14:tracePt t="236034" x="4387850" y="3524250"/>
          <p14:tracePt t="236051" x="4375150" y="3524250"/>
          <p14:tracePt t="236305" x="4362450" y="3524250"/>
          <p14:tracePt t="236314" x="4356100" y="3524250"/>
          <p14:tracePt t="236320" x="4337050" y="3530600"/>
          <p14:tracePt t="236336" x="4248150" y="3524250"/>
          <p14:tracePt t="236353" x="4083050" y="3467100"/>
          <p14:tracePt t="236368" x="3841750" y="3397250"/>
          <p14:tracePt t="236384" x="3473450" y="3232150"/>
          <p14:tracePt t="236402" x="2990850" y="3016250"/>
          <p14:tracePt t="236417" x="2501900" y="2819400"/>
          <p14:tracePt t="236435" x="1981200" y="2749550"/>
          <p14:tracePt t="236452" x="1657350" y="2813050"/>
          <p14:tracePt t="236468" x="1358900" y="2857500"/>
          <p14:tracePt t="236485" x="1136650" y="2895600"/>
          <p14:tracePt t="236501" x="984250" y="2901950"/>
          <p14:tracePt t="236518" x="825500" y="2933700"/>
          <p14:tracePt t="236534" x="673100" y="2984500"/>
          <p14:tracePt t="236552" x="501650" y="3041650"/>
          <p14:tracePt t="236569" x="431800" y="3105150"/>
          <p14:tracePt t="236584" x="400050" y="3175000"/>
          <p14:tracePt t="236601" x="393700" y="3263900"/>
          <p14:tracePt t="236618" x="393700" y="3352800"/>
          <p14:tracePt t="236635" x="438150" y="3492500"/>
          <p14:tracePt t="236653" x="584200" y="3657600"/>
          <p14:tracePt t="236668" x="762000" y="3771900"/>
          <p14:tracePt t="236685" x="1104900" y="3873500"/>
          <p14:tracePt t="236701" x="1530350" y="3905250"/>
          <p14:tracePt t="236718" x="2133600" y="3740150"/>
          <p14:tracePt t="236736" x="2927350" y="3282950"/>
          <p14:tracePt t="236751" x="3289300" y="3035300"/>
          <p14:tracePt t="236768" x="3409950" y="2965450"/>
          <p14:tracePt t="236785" x="3416300" y="2965450"/>
          <p14:tracePt t="236825" x="3416300" y="2959100"/>
          <p14:tracePt t="236829" x="3416300" y="2952750"/>
          <p14:tracePt t="236836" x="3403600" y="2914650"/>
          <p14:tracePt t="236854" x="3314700" y="2806700"/>
          <p14:tracePt t="236868" x="3105150" y="2692400"/>
          <p14:tracePt t="236885" x="2717800" y="2622550"/>
          <p14:tracePt t="236902" x="2273300" y="2616200"/>
          <p14:tracePt t="236918" x="1778000" y="2660650"/>
          <p14:tracePt t="236935" x="1270000" y="2762250"/>
          <p14:tracePt t="236952" x="1009650" y="2876550"/>
          <p14:tracePt t="236968" x="869950" y="2971800"/>
          <p14:tracePt t="236985" x="781050" y="3098800"/>
          <p14:tracePt t="237002" x="736600" y="3263900"/>
          <p14:tracePt t="237019" x="717550" y="3454400"/>
          <p14:tracePt t="237035" x="717550" y="3644900"/>
          <p14:tracePt t="237052" x="793750" y="3886200"/>
          <p14:tracePt t="237068" x="952500" y="4127500"/>
          <p14:tracePt t="237089" x="1130300" y="4273550"/>
          <p14:tracePt t="237102" x="1181100" y="4324350"/>
          <p14:tracePt t="237119" x="1181100" y="4343400"/>
          <p14:tracePt t="237673" x="1193800" y="4343400"/>
          <p14:tracePt t="237681" x="1244600" y="4343400"/>
          <p14:tracePt t="237689" x="1371600" y="4343400"/>
          <p14:tracePt t="237705" x="1701800" y="4343400"/>
          <p14:tracePt t="237720" x="2063750" y="4343400"/>
          <p14:tracePt t="237736" x="2413000" y="4337050"/>
          <p14:tracePt t="237752" x="2679700" y="4318000"/>
          <p14:tracePt t="237769" x="2895600" y="4311650"/>
          <p14:tracePt t="237773" x="2940050" y="4311650"/>
          <p14:tracePt t="237787" x="3035300" y="4311650"/>
          <p14:tracePt t="237805" x="3175000" y="4229100"/>
          <p14:tracePt t="237820" x="3251200" y="4121150"/>
          <p14:tracePt t="237836" x="3289300" y="4019550"/>
          <p14:tracePt t="237853" x="3295650" y="3994150"/>
          <p14:tracePt t="237871" x="3295650" y="3962400"/>
          <p14:tracePt t="237888" x="3232150" y="3829050"/>
          <p14:tracePt t="237903" x="3111500" y="3670300"/>
          <p14:tracePt t="237920" x="2971800" y="3498850"/>
          <p14:tracePt t="237936" x="2800350" y="3295650"/>
          <p14:tracePt t="237952" x="2667000" y="3124200"/>
          <p14:tracePt t="237969" x="2540000" y="2959100"/>
          <p14:tracePt t="237987" x="2381250" y="2876550"/>
          <p14:tracePt t="238002" x="2235200" y="2863850"/>
          <p14:tracePt t="238019" x="2032000" y="2895600"/>
          <p14:tracePt t="238037" x="1847850" y="2946400"/>
          <p14:tracePt t="238053" x="1695450" y="3003550"/>
          <p14:tracePt t="238072" x="1562100" y="3086100"/>
          <p14:tracePt t="238089" x="1511300" y="3130550"/>
          <p14:tracePt t="238104" x="1473200" y="3181350"/>
          <p14:tracePt t="238120" x="1454150" y="3257550"/>
          <p14:tracePt t="238136" x="1441450" y="3397250"/>
          <p14:tracePt t="238154" x="1441450" y="3543300"/>
          <p14:tracePt t="238170" x="1479550" y="3689350"/>
          <p14:tracePt t="238186" x="1593850" y="3835400"/>
          <p14:tracePt t="238203" x="1816100" y="3905250"/>
          <p14:tracePt t="238221" x="2114550" y="3930650"/>
          <p14:tracePt t="238236" x="2514600" y="3854450"/>
          <p14:tracePt t="238253" x="3022600" y="3695700"/>
          <p14:tracePt t="238270" x="3397250" y="3562350"/>
          <p14:tracePt t="238273" x="3467100" y="3530600"/>
          <p14:tracePt t="238289" x="3657600" y="3441700"/>
          <p14:tracePt t="238305" x="3689350" y="3409950"/>
          <p14:tracePt t="238321" x="3689350" y="3384550"/>
          <p14:tracePt t="238338" x="3683000" y="3340100"/>
          <p14:tracePt t="238358" x="3556000" y="3244850"/>
          <p14:tracePt t="238362" x="3536950" y="3238500"/>
          <p14:tracePt t="238373" x="3359150" y="3181350"/>
          <p14:tracePt t="238388" x="3016250" y="3079750"/>
          <p14:tracePt t="238404" x="2609850" y="2997200"/>
          <p14:tracePt t="238420" x="2178050" y="2959100"/>
          <p14:tracePt t="238436" x="1860550" y="2965450"/>
          <p14:tracePt t="238453" x="1625600" y="3028950"/>
          <p14:tracePt t="238470" x="1435100" y="3143250"/>
          <p14:tracePt t="238487" x="1333500" y="3232150"/>
          <p14:tracePt t="238487" x="1295400" y="3276600"/>
          <p14:tracePt t="238503" x="1206500" y="3422650"/>
          <p14:tracePt t="238520" x="1123950" y="3606800"/>
          <p14:tracePt t="238536" x="1079500" y="3752850"/>
          <p14:tracePt t="238553" x="1073150" y="3835400"/>
          <p14:tracePt t="238570" x="1073150" y="3943350"/>
          <p14:tracePt t="238587" x="1181100" y="4102100"/>
          <p14:tracePt t="238603" x="1352550" y="4171950"/>
          <p14:tracePt t="238621" x="1682750" y="4178300"/>
          <p14:tracePt t="238637" x="2184400" y="4140200"/>
          <p14:tracePt t="238654" x="2686050" y="4006850"/>
          <p14:tracePt t="238672" x="3124200" y="3892550"/>
          <p14:tracePt t="238688" x="3251200" y="3860800"/>
          <p14:tracePt t="238704" x="3276600" y="3854450"/>
          <p14:tracePt t="238721" x="3276600" y="3835400"/>
          <p14:tracePt t="238738" x="3276600" y="3778250"/>
          <p14:tracePt t="238755" x="3276600" y="3708400"/>
          <p14:tracePt t="238772" x="3238500" y="3549650"/>
          <p14:tracePt t="238776" x="3225800" y="3536950"/>
          <p14:tracePt t="238787" x="3098800" y="3416300"/>
          <p14:tracePt t="238803" x="2921000" y="3346450"/>
          <p14:tracePt t="238820" x="2654300" y="3282950"/>
          <p14:tracePt t="238837" x="2368550" y="3270250"/>
          <p14:tracePt t="238855" x="2089150" y="3270250"/>
          <p14:tracePt t="238870" x="1784350" y="3270250"/>
          <p14:tracePt t="238889" x="1555750" y="3270250"/>
          <p14:tracePt t="238892" x="1530350" y="3270250"/>
          <p14:tracePt t="238906" x="1435100" y="3302000"/>
          <p14:tracePt t="238920" x="1371600" y="3346450"/>
          <p14:tracePt t="238937" x="1339850" y="3397250"/>
          <p14:tracePt t="238954" x="1333500" y="3460750"/>
          <p14:tracePt t="238970" x="1333500" y="3517900"/>
          <p14:tracePt t="238971" x="1333500" y="3530600"/>
          <p14:tracePt t="238987" x="1333500" y="3549650"/>
          <p14:tracePt t="244319" x="1333500" y="3556000"/>
          <p14:tracePt t="244328" x="1346200" y="3581400"/>
          <p14:tracePt t="244342" x="1460500" y="3625850"/>
          <p14:tracePt t="244360" x="1727200" y="3657600"/>
          <p14:tracePt t="244376" x="1917700" y="3657600"/>
          <p14:tracePt t="244392" x="2025650" y="3613150"/>
          <p14:tracePt t="244410" x="2101850" y="3556000"/>
          <p14:tracePt t="244426" x="2165350" y="3524250"/>
          <p14:tracePt t="244442" x="2222500" y="3524250"/>
          <p14:tracePt t="244460" x="2381250" y="3556000"/>
          <p14:tracePt t="244477" x="2533650" y="3562350"/>
          <p14:tracePt t="244493" x="2679700" y="3524250"/>
          <p14:tracePt t="244510" x="2774950" y="3479800"/>
          <p14:tracePt t="244525" x="2844800" y="3441700"/>
          <p14:tracePt t="244542" x="2908300" y="3409950"/>
          <p14:tracePt t="244559" x="2971800" y="3390900"/>
          <p14:tracePt t="244576" x="3009900" y="3384550"/>
          <p14:tracePt t="244592" x="3054350" y="3378200"/>
          <p14:tracePt t="244610" x="3117850" y="3359150"/>
          <p14:tracePt t="244626" x="3155950" y="3327400"/>
          <p14:tracePt t="244643" x="3181350" y="3282950"/>
          <p14:tracePt t="244659" x="3200400" y="3213100"/>
          <p14:tracePt t="244677" x="3175000" y="3092450"/>
          <p14:tracePt t="244693" x="3073400" y="2971800"/>
          <p14:tracePt t="244710" x="2825750" y="2870200"/>
          <p14:tracePt t="244726" x="2476500" y="2851150"/>
          <p14:tracePt t="244729" x="2374900" y="2851150"/>
          <p14:tracePt t="244743" x="1803400" y="2921000"/>
          <p14:tracePt t="244760" x="1295400" y="2965450"/>
          <p14:tracePt t="244777" x="971550" y="2984500"/>
          <p14:tracePt t="244793" x="793750" y="3028950"/>
          <p14:tracePt t="244809" x="685800" y="3105150"/>
          <p14:tracePt t="244826" x="609600" y="3219450"/>
          <p14:tracePt t="244843" x="571500" y="3397250"/>
          <p14:tracePt t="244860" x="546100" y="3581400"/>
          <p14:tracePt t="244876" x="546100" y="3752850"/>
          <p14:tracePt t="244893" x="565150" y="3968750"/>
          <p14:tracePt t="244909" x="641350" y="4184650"/>
          <p14:tracePt t="244926" x="787400" y="4324350"/>
          <p14:tracePt t="244943" x="1047750" y="4375150"/>
          <p14:tracePt t="244960" x="1339850" y="4248150"/>
          <p14:tracePt t="244977" x="1682750" y="4051300"/>
          <p14:tracePt t="244993" x="2057400" y="3879850"/>
          <p14:tracePt t="245010" x="2425700" y="3778250"/>
          <p14:tracePt t="245026" x="2679700" y="3702050"/>
          <p14:tracePt t="245043" x="2927350" y="3638550"/>
          <p14:tracePt t="245060" x="3079750" y="3556000"/>
          <p14:tracePt t="245076" x="3162300" y="3486150"/>
          <p14:tracePt t="245093" x="3206750" y="3409950"/>
          <p14:tracePt t="245110" x="3219450" y="3352800"/>
          <p14:tracePt t="245127" x="3219450" y="3289300"/>
          <p14:tracePt t="245143" x="3162300" y="3143250"/>
          <p14:tracePt t="245161" x="3041650" y="3022600"/>
          <p14:tracePt t="245176" x="2838450" y="2921000"/>
          <p14:tracePt t="245193" x="2476500" y="2895600"/>
          <p14:tracePt t="245210" x="2057400" y="2895600"/>
          <p14:tracePt t="245228" x="1498600" y="2914650"/>
          <p14:tracePt t="245243" x="1168400" y="2984500"/>
          <p14:tracePt t="245261" x="876300" y="3098800"/>
          <p14:tracePt t="245264" x="819150" y="3130550"/>
          <p14:tracePt t="245278" x="679450" y="3194050"/>
          <p14:tracePt t="245296" x="520700" y="3270250"/>
          <p14:tracePt t="245310" x="457200" y="3314700"/>
          <p14:tracePt t="245327" x="406400" y="3397250"/>
          <p14:tracePt t="245344" x="393700" y="3498850"/>
          <p14:tracePt t="245360" x="387350" y="3625850"/>
          <p14:tracePt t="245377" x="495300" y="3829050"/>
          <p14:tracePt t="245393" x="692150" y="3968750"/>
          <p14:tracePt t="245410" x="1085850" y="4076700"/>
          <p14:tracePt t="245428" x="1739900" y="4019550"/>
          <p14:tracePt t="245449" x="2438400" y="3752850"/>
          <p14:tracePt t="245461" x="2768600" y="3619500"/>
          <p14:tracePt t="245484" x="3130550" y="3505200"/>
          <p14:tracePt t="245497" x="3346450" y="3454400"/>
          <p14:tracePt t="245510" x="3460750" y="3454400"/>
          <p14:tracePt t="245529" x="3587750" y="3454400"/>
          <p14:tracePt t="245545" x="3676650" y="3422650"/>
          <p14:tracePt t="245562" x="3727450" y="3384550"/>
          <p14:tracePt t="245577" x="3740150" y="3346450"/>
          <p14:tracePt t="245594" x="3740150" y="3295650"/>
          <p14:tracePt t="245612" x="3689350" y="3162300"/>
          <p14:tracePt t="245628" x="3549650" y="3016250"/>
          <p14:tracePt t="245644" x="3282950" y="2895600"/>
          <p14:tracePt t="245660" x="2933700" y="2844800"/>
          <p14:tracePt t="245677" x="2508250" y="2863850"/>
          <p14:tracePt t="245694" x="1974850" y="2959100"/>
          <p14:tracePt t="245711" x="1543050" y="3098800"/>
          <p14:tracePt t="245727" x="1365250" y="3175000"/>
          <p14:tracePt t="245744" x="1282700" y="3225800"/>
          <p14:tracePt t="245760" x="1219200" y="3282950"/>
          <p14:tracePt t="245777" x="1181100" y="3359150"/>
          <p14:tracePt t="245793" x="1168400" y="3460750"/>
          <p14:tracePt t="245811" x="1174750" y="3600450"/>
          <p14:tracePt t="245827" x="1276350" y="3829050"/>
          <p14:tracePt t="245844" x="1473200" y="4044950"/>
          <p14:tracePt t="245861" x="1778000" y="4184650"/>
          <p14:tracePt t="245878" x="2101850" y="4222750"/>
          <p14:tracePt t="245894" x="2425700" y="4152900"/>
          <p14:tracePt t="245911" x="2806700" y="3949700"/>
          <p14:tracePt t="245927" x="3073400" y="3765550"/>
          <p14:tracePt t="245944" x="3276600" y="3619500"/>
          <p14:tracePt t="245962" x="3422650" y="3492500"/>
          <p14:tracePt t="245980" x="3524250" y="3327400"/>
          <p14:tracePt t="245995" x="3530600" y="3225800"/>
          <p14:tracePt t="246011" x="3524250" y="3155950"/>
          <p14:tracePt t="246028" x="3441700" y="3073400"/>
          <p14:tracePt t="246045" x="3219450" y="2990850"/>
          <p14:tracePt t="246060" x="2895600" y="2978150"/>
          <p14:tracePt t="246077" x="2495550" y="2990850"/>
          <p14:tracePt t="246095" x="2000250" y="3067050"/>
          <p14:tracePt t="246110" x="1727200" y="3105150"/>
          <p14:tracePt t="246127" x="1447800" y="3181350"/>
          <p14:tracePt t="246144" x="1346200" y="3232150"/>
          <p14:tracePt t="246161" x="1301750" y="3270250"/>
          <p14:tracePt t="246178" x="1257300" y="3340100"/>
          <p14:tracePt t="246195" x="1219200" y="3429000"/>
          <p14:tracePt t="246211" x="1181100" y="3549650"/>
          <p14:tracePt t="246228" x="1174750" y="3632200"/>
          <p14:tracePt t="246245" x="1174750" y="3721100"/>
          <p14:tracePt t="246263" x="1244600" y="3841750"/>
          <p14:tracePt t="246278" x="1358900" y="3911600"/>
          <p14:tracePt t="246294" x="1625600" y="3949700"/>
          <p14:tracePt t="246312" x="2146300" y="3924300"/>
          <p14:tracePt t="246328" x="2559050" y="3841750"/>
          <p14:tracePt t="246344" x="2940050" y="3746500"/>
          <p14:tracePt t="246362" x="3219450" y="3663950"/>
          <p14:tracePt t="246377" x="3371850" y="3606800"/>
          <p14:tracePt t="246395" x="3435350" y="3568700"/>
          <p14:tracePt t="246411" x="3479800" y="3498850"/>
          <p14:tracePt t="246428" x="3479800" y="3454400"/>
          <p14:tracePt t="246444" x="3479800" y="3365500"/>
          <p14:tracePt t="246462" x="3390900" y="3225800"/>
          <p14:tracePt t="246478" x="3225800" y="3130550"/>
          <p14:tracePt t="246494" x="2946400" y="3060700"/>
          <p14:tracePt t="246512" x="2571750" y="3054350"/>
          <p14:tracePt t="246528" x="2292350" y="3060700"/>
          <p14:tracePt t="246545" x="2025650" y="3073400"/>
          <p14:tracePt t="246562" x="1828800" y="3086100"/>
          <p14:tracePt t="246578" x="1727200" y="3117850"/>
          <p14:tracePt t="246595" x="1657350" y="3162300"/>
          <p14:tracePt t="246612" x="1644650" y="3200400"/>
          <p14:tracePt t="246628" x="1638300" y="3219450"/>
          <p14:tracePt t="246645" x="1638300" y="3238500"/>
          <p14:tracePt t="246662" x="1638300" y="3263900"/>
          <p14:tracePt t="246678" x="1663700" y="3295650"/>
          <p14:tracePt t="246695" x="1676400" y="3314700"/>
          <p14:tracePt t="248626" x="1676400" y="3302000"/>
          <p14:tracePt t="248632" x="1670050" y="3289300"/>
          <p14:tracePt t="248635" x="1657350" y="3276600"/>
          <p14:tracePt t="248647" x="1619250" y="3225800"/>
          <p14:tracePt t="248665" x="1587500" y="3168650"/>
          <p14:tracePt t="248681" x="1549400" y="3130550"/>
          <p14:tracePt t="248697" x="1517650" y="3111500"/>
          <p14:tracePt t="248714" x="1473200" y="3098800"/>
          <p14:tracePt t="248731" x="1371600" y="3079750"/>
          <p14:tracePt t="248747" x="1187450" y="3060700"/>
          <p14:tracePt t="248764" x="1066800" y="3079750"/>
          <p14:tracePt t="248767" x="1028700" y="3092450"/>
          <p14:tracePt t="248781" x="901700" y="3130550"/>
          <p14:tracePt t="248798" x="812800" y="3162300"/>
          <p14:tracePt t="248815" x="781050" y="3175000"/>
          <p14:tracePt t="248833" x="768350" y="3187700"/>
          <p14:tracePt t="248849" x="736600" y="3225800"/>
          <p14:tracePt t="248865" x="673100" y="3289300"/>
          <p14:tracePt t="248881" x="628650" y="3359150"/>
          <p14:tracePt t="248897" x="609600" y="3460750"/>
          <p14:tracePt t="248914" x="609600" y="3575050"/>
          <p14:tracePt t="248932" x="660400" y="3759200"/>
          <p14:tracePt t="248949" x="774700" y="3917950"/>
          <p14:tracePt t="248963" x="1003300" y="4121150"/>
          <p14:tracePt t="248980" x="1244600" y="4292600"/>
          <p14:tracePt t="248997" x="1524000" y="4425950"/>
          <p14:tracePt t="249014" x="1892300" y="4527550"/>
          <p14:tracePt t="249031" x="2298700" y="4559300"/>
          <p14:tracePt t="249048" x="2787650" y="4502150"/>
          <p14:tracePt t="249064" x="3149600" y="4425950"/>
          <p14:tracePt t="249080" x="3454400" y="4375150"/>
          <p14:tracePt t="249097" x="3676650" y="4324350"/>
          <p14:tracePt t="249114" x="3879850" y="4273550"/>
          <p14:tracePt t="249131" x="4070350" y="4203700"/>
          <p14:tracePt t="249147" x="4159250" y="4165600"/>
          <p14:tracePt t="249164" x="4216400" y="4127500"/>
          <p14:tracePt t="249180" x="4241800" y="4089400"/>
          <p14:tracePt t="249197" x="4248150" y="4057650"/>
          <p14:tracePt t="249214" x="4254500" y="3987800"/>
          <p14:tracePt t="249230" x="4254500" y="3879850"/>
          <p14:tracePt t="249247" x="4184650" y="3670300"/>
          <p14:tracePt t="249264" x="4032250" y="3486150"/>
          <p14:tracePt t="249281" x="3841750" y="3333750"/>
          <p14:tracePt t="249297" x="3632200" y="3206750"/>
          <p14:tracePt t="249314" x="3422650" y="3111500"/>
          <p14:tracePt t="249332" x="3111500" y="3035300"/>
          <p14:tracePt t="249347" x="2806700" y="3028950"/>
          <p14:tracePt t="249364" x="2527300" y="3028950"/>
          <p14:tracePt t="249380" x="2216150" y="3016250"/>
          <p14:tracePt t="249397" x="1949450" y="3016250"/>
          <p14:tracePt t="249415" x="1727200" y="3016250"/>
          <p14:tracePt t="249432" x="1441450" y="3079750"/>
          <p14:tracePt t="249449" x="1263650" y="3136900"/>
          <p14:tracePt t="249464" x="1155700" y="3175000"/>
          <p14:tracePt t="249481" x="1085850" y="3213100"/>
          <p14:tracePt t="249498" x="1041400" y="3251200"/>
          <p14:tracePt t="249514" x="1009650" y="3295650"/>
          <p14:tracePt t="249531" x="952500" y="3390900"/>
          <p14:tracePt t="249547" x="920750" y="3473450"/>
          <p14:tracePt t="249564" x="914400" y="3556000"/>
          <p14:tracePt t="249581" x="933450" y="3702050"/>
          <p14:tracePt t="249597" x="1016000" y="3803650"/>
          <p14:tracePt t="249615" x="1238250" y="3975100"/>
          <p14:tracePt t="249631" x="1517650" y="4044950"/>
          <p14:tracePt t="249647" x="1771650" y="4076700"/>
          <p14:tracePt t="249665" x="1993900" y="4070350"/>
          <p14:tracePt t="249682" x="2203450" y="4025900"/>
          <p14:tracePt t="249698" x="2355850" y="3968750"/>
          <p14:tracePt t="249714" x="2520950" y="3905250"/>
          <p14:tracePt t="249731" x="2705100" y="3816350"/>
          <p14:tracePt t="249748" x="2800350" y="3765550"/>
          <p14:tracePt t="249764" x="2851150" y="3714750"/>
          <p14:tracePt t="249767" x="2857500" y="3695700"/>
          <p14:tracePt t="249781" x="2863850" y="3670300"/>
          <p14:tracePt t="249797" x="2876550" y="3600450"/>
          <p14:tracePt t="249815" x="2889250" y="3511550"/>
          <p14:tracePt t="249832" x="2889250" y="3441700"/>
          <p14:tracePt t="249848" x="2889250" y="3359150"/>
          <p14:tracePt t="249865" x="2857500" y="3282950"/>
          <p14:tracePt t="249882" x="2832100" y="3238500"/>
          <p14:tracePt t="249898" x="2781300" y="3181350"/>
          <p14:tracePt t="249914" x="2673350" y="3143250"/>
          <p14:tracePt t="249934" x="2387600" y="3060700"/>
          <p14:tracePt t="249937" x="2311400" y="3048000"/>
          <p14:tracePt t="249950" x="2000250" y="2984500"/>
          <p14:tracePt t="249965" x="1638300" y="2965450"/>
          <p14:tracePt t="249982" x="1314450" y="2971800"/>
          <p14:tracePt t="250001" x="1035050" y="3035300"/>
          <p14:tracePt t="250017" x="914400" y="3111500"/>
          <p14:tracePt t="250032" x="793750" y="3200400"/>
          <p14:tracePt t="250050" x="679450" y="3308350"/>
          <p14:tracePt t="250065" x="571500" y="3422650"/>
          <p14:tracePt t="250081" x="495300" y="3505200"/>
          <p14:tracePt t="250098" x="482600" y="3543300"/>
          <p14:tracePt t="250116" x="482600" y="3600450"/>
          <p14:tracePt t="250132" x="527050" y="3695700"/>
          <p14:tracePt t="250148" x="654050" y="3810000"/>
          <p14:tracePt t="250165" x="952500" y="3949700"/>
          <p14:tracePt t="250182" x="1587500" y="4171950"/>
          <p14:tracePt t="250198" x="2279650" y="4267200"/>
          <p14:tracePt t="250200" x="2419350" y="4273550"/>
          <p14:tracePt t="250216" x="2984500" y="4286250"/>
          <p14:tracePt t="250231" x="3429000" y="4241800"/>
          <p14:tracePt t="250248" x="3822700" y="4159250"/>
          <p14:tracePt t="250265" x="4083050" y="4083050"/>
          <p14:tracePt t="250268" x="4140200" y="4064000"/>
          <p14:tracePt t="250282" x="4260850" y="3994150"/>
          <p14:tracePt t="250298" x="4343400" y="3905250"/>
          <p14:tracePt t="250315" x="4368800" y="3810000"/>
          <p14:tracePt t="250331" x="4375150" y="3721100"/>
          <p14:tracePt t="250348" x="4375150" y="3644900"/>
          <p14:tracePt t="250365" x="4375150" y="3581400"/>
          <p14:tracePt t="250381" x="4356100" y="3505200"/>
          <p14:tracePt t="250399" x="4267200" y="3448050"/>
          <p14:tracePt t="250415" x="4197350" y="3448050"/>
          <p14:tracePt t="250432" x="4114800" y="3448050"/>
          <p14:tracePt t="250448" x="4089400" y="34544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Frågor?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9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43"/>
    </mc:Choice>
    <mc:Fallback>
      <p:transition spd="slow" advTm="6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0" x="4095750" y="3454400"/>
          <p14:tracePt t="703" x="4089400" y="3454400"/>
          <p14:tracePt t="706" x="4070350" y="3454400"/>
          <p14:tracePt t="721" x="4019550" y="3448050"/>
          <p14:tracePt t="738" x="3841750" y="3346450"/>
          <p14:tracePt t="742" x="3771900" y="3295650"/>
          <p14:tracePt t="757" x="3663950" y="3206750"/>
          <p14:tracePt t="773" x="3454400" y="3028950"/>
          <p14:tracePt t="775" x="3384550" y="2978150"/>
          <p14:tracePt t="789" x="3213100" y="2838450"/>
          <p14:tracePt t="805" x="3022600" y="2647950"/>
          <p14:tracePt t="823" x="2819400" y="2470150"/>
          <p14:tracePt t="839" x="2654300" y="2368550"/>
          <p14:tracePt t="856" x="2508250" y="2330450"/>
          <p14:tracePt t="873" x="2419350" y="2305050"/>
          <p14:tracePt t="889" x="2406650" y="2305050"/>
          <p14:tracePt t="1152" x="2406650" y="2292350"/>
          <p14:tracePt t="1159" x="2393950" y="2273300"/>
          <p14:tracePt t="1174" x="2330450" y="2178050"/>
          <p14:tracePt t="1191" x="2178050" y="2019300"/>
          <p14:tracePt t="1207" x="2095500" y="1936750"/>
          <p14:tracePt t="1223" x="2032000" y="1898650"/>
          <p14:tracePt t="1239" x="2000250" y="1898650"/>
          <p14:tracePt t="1244" x="1993900" y="1898650"/>
          <p14:tracePt t="1256" x="1968500" y="1898650"/>
          <p14:tracePt t="1272" x="1930400" y="1924050"/>
          <p14:tracePt t="1289" x="1879600" y="1987550"/>
          <p14:tracePt t="1305" x="1860550" y="2032000"/>
          <p14:tracePt t="1323" x="1835150" y="2133600"/>
          <p14:tracePt t="1338" x="1835150" y="2235200"/>
          <p14:tracePt t="1356" x="1854200" y="2362200"/>
          <p14:tracePt t="1373" x="1905000" y="2559050"/>
          <p14:tracePt t="1389" x="1924050" y="2698750"/>
          <p14:tracePt t="1405" x="1924050" y="2781300"/>
          <p14:tracePt t="1422" x="1924050" y="2819400"/>
          <p14:tracePt t="17812" x="1936750" y="2819400"/>
          <p14:tracePt t="17824" x="2165350" y="2813050"/>
          <p14:tracePt t="17831" x="2355850" y="2762250"/>
          <p14:tracePt t="17840" x="2559050" y="2692400"/>
          <p14:tracePt t="17856" x="2908300" y="2590800"/>
          <p14:tracePt t="17872" x="3162300" y="2527300"/>
          <p14:tracePt t="17889" x="3263900" y="2482850"/>
          <p14:tracePt t="17905" x="3270250" y="2470150"/>
          <p14:tracePt t="17923" x="3270250" y="2438400"/>
          <p14:tracePt t="17940" x="3251200" y="2317750"/>
          <p14:tracePt t="17957" x="3194050" y="2139950"/>
          <p14:tracePt t="17972" x="3143250" y="1911350"/>
          <p14:tracePt t="17988" x="3060700" y="1638300"/>
          <p14:tracePt t="18005" x="3009900" y="1441450"/>
          <p14:tracePt t="18023" x="2940050" y="1225550"/>
          <p14:tracePt t="18039" x="2889250" y="1054100"/>
          <p14:tracePt t="18055" x="2787650" y="838200"/>
          <p14:tracePt t="18072" x="2603500" y="603250"/>
          <p14:tracePt t="18089" x="2387600" y="438150"/>
          <p14:tracePt t="18105" x="2190750" y="266700"/>
          <p14:tracePt t="18122" x="1898650" y="158750"/>
          <p14:tracePt t="18139" x="1631950" y="171450"/>
          <p14:tracePt t="18156" x="1295400" y="241300"/>
          <p14:tracePt t="18172" x="984250" y="330200"/>
          <p14:tracePt t="18189" x="774700" y="393700"/>
          <p14:tracePt t="18206" x="641350" y="476250"/>
          <p14:tracePt t="18223" x="615950" y="558800"/>
          <p14:tracePt t="18239" x="609600" y="679450"/>
          <p14:tracePt t="18256" x="609600" y="819150"/>
          <p14:tracePt t="18272" x="628650" y="1060450"/>
          <p14:tracePt t="18289" x="850900" y="1479550"/>
          <p14:tracePt t="18306" x="1352550" y="2082800"/>
          <p14:tracePt t="18324" x="1879600" y="2406650"/>
          <p14:tracePt t="18340" x="2508250" y="2520950"/>
          <p14:tracePt t="18356" x="3117850" y="2393950"/>
          <p14:tracePt t="18372" x="3625850" y="2159000"/>
          <p14:tracePt t="18389" x="3854450" y="1974850"/>
          <p14:tracePt t="18405" x="3975100" y="1803400"/>
          <p14:tracePt t="18422" x="4044950" y="1631950"/>
          <p14:tracePt t="18439" x="4051300" y="1574800"/>
          <p14:tracePt t="18455" x="4051300" y="1530350"/>
          <p14:tracePt t="18473" x="3968750" y="1441450"/>
          <p14:tracePt t="18491" x="3676650" y="1346200"/>
          <p14:tracePt t="18507" x="3282950" y="1289050"/>
          <p14:tracePt t="18528" x="2641600" y="1282700"/>
          <p14:tracePt t="18539" x="2190750" y="1282700"/>
          <p14:tracePt t="18557" x="1657350" y="1282700"/>
          <p14:tracePt t="18573" x="1333500" y="1308100"/>
          <p14:tracePt t="18589" x="1130300" y="1346200"/>
          <p14:tracePt t="18607" x="1085850" y="1435100"/>
          <p14:tracePt t="18623" x="1079500" y="1574800"/>
          <p14:tracePt t="18639" x="1104900" y="1854200"/>
          <p14:tracePt t="18657" x="1200150" y="2190750"/>
          <p14:tracePt t="18672" x="1371600" y="2438400"/>
          <p14:tracePt t="18689" x="1644650" y="2616200"/>
          <p14:tracePt t="18706" x="2120900" y="2673350"/>
          <p14:tracePt t="18722" x="2717800" y="2476500"/>
          <p14:tracePt t="18739" x="3352800" y="2139950"/>
          <p14:tracePt t="18756" x="3879850" y="1708150"/>
          <p14:tracePt t="18773" x="4064000" y="1416050"/>
          <p14:tracePt t="18789" x="4089400" y="1238250"/>
          <p14:tracePt t="18807" x="4000500" y="1035050"/>
          <p14:tracePt t="18822" x="3803650" y="869950"/>
          <p14:tracePt t="18839" x="3505200" y="730250"/>
          <p14:tracePt t="18856" x="2965450" y="609600"/>
          <p14:tracePt t="18873" x="2305050" y="558800"/>
          <p14:tracePt t="18889" x="1441450" y="603250"/>
          <p14:tracePt t="18907" x="844550" y="768350"/>
          <p14:tracePt t="18922" x="736600" y="882650"/>
          <p14:tracePt t="18939" x="736600" y="996950"/>
          <p14:tracePt t="18956" x="825500" y="1238250"/>
          <p14:tracePt t="18973" x="1054100" y="1562100"/>
          <p14:tracePt t="18990" x="1536700" y="1930400"/>
          <p14:tracePt t="19007" x="2019300" y="2095500"/>
          <p14:tracePt t="19023" x="2571750" y="2146300"/>
          <p14:tracePt t="19039" x="3016250" y="2000250"/>
          <p14:tracePt t="19056" x="3346450" y="1708150"/>
          <p14:tracePt t="19073" x="3511550" y="1397000"/>
          <p14:tracePt t="19091" x="3556000" y="1136650"/>
          <p14:tracePt t="19106" x="3536950" y="1035050"/>
          <p14:tracePt t="19123" x="3397250" y="933450"/>
          <p14:tracePt t="19139" x="3117850" y="850900"/>
          <p14:tracePt t="19157" x="2889250" y="812800"/>
          <p14:tracePt t="19175" x="2324100" y="812800"/>
          <p14:tracePt t="19190" x="1625600" y="908050"/>
          <p14:tracePt t="19207" x="1047750" y="1060450"/>
          <p14:tracePt t="19223" x="863600" y="1155700"/>
          <p14:tracePt t="19240" x="825500" y="1244600"/>
          <p14:tracePt t="19244" x="825500" y="1282700"/>
          <p14:tracePt t="19259" x="857250" y="1447800"/>
          <p14:tracePt t="19275" x="933450" y="1778000"/>
          <p14:tracePt t="19291" x="1136650" y="2254250"/>
          <p14:tracePt t="19309" x="1460500" y="2673350"/>
          <p14:tracePt t="19324" x="1911350" y="3009900"/>
          <p14:tracePt t="19340" x="2317750" y="3105150"/>
          <p14:tracePt t="19358" x="2794000" y="2851150"/>
          <p14:tracePt t="19373" x="3105150" y="2508250"/>
          <p14:tracePt t="19390" x="3536950" y="1784350"/>
          <p14:tracePt t="19406" x="3663950" y="1390650"/>
          <p14:tracePt t="19423" x="3663950" y="1231900"/>
          <p14:tracePt t="19440" x="3632200" y="1117600"/>
          <p14:tracePt t="19456" x="3524250" y="1022350"/>
          <p14:tracePt t="19473" x="3276600" y="933450"/>
          <p14:tracePt t="19490" x="2774950" y="857250"/>
          <p14:tracePt t="19507" x="2159000" y="863600"/>
          <p14:tracePt t="19523" x="1543050" y="1016000"/>
          <p14:tracePt t="19540" x="1162050" y="1181100"/>
          <p14:tracePt t="19557" x="1060450" y="1282700"/>
          <p14:tracePt t="19573" x="1047750" y="1365250"/>
          <p14:tracePt t="19575" x="1047750" y="1416050"/>
          <p14:tracePt t="19591" x="1098550" y="1574800"/>
          <p14:tracePt t="19607" x="1181100" y="1720850"/>
          <p14:tracePt t="19623" x="1327150" y="1949450"/>
          <p14:tracePt t="19640" x="1543050" y="2203450"/>
          <p14:tracePt t="19657" x="1841500" y="2457450"/>
          <p14:tracePt t="19675" x="2203450" y="2622550"/>
          <p14:tracePt t="19691" x="2324100" y="2673350"/>
          <p14:tracePt t="19707" x="2349500" y="2698750"/>
          <p14:tracePt t="19724" x="2349500" y="2711450"/>
          <p14:tracePt t="27496" x="2349500" y="2717800"/>
          <p14:tracePt t="27500" x="2349500" y="2724150"/>
          <p14:tracePt t="27515" x="2349500" y="2749550"/>
          <p14:tracePt t="27532" x="2349500" y="2774950"/>
          <p14:tracePt t="27549" x="2349500" y="2787650"/>
          <p14:tracePt t="27565" x="2349500" y="2800350"/>
          <p14:tracePt t="27582" x="2349500" y="2806700"/>
          <p14:tracePt t="27616" x="2355850" y="2813050"/>
          <p14:tracePt t="27634" x="2419350" y="2832100"/>
          <p14:tracePt t="27648" x="2438400" y="2832100"/>
          <p14:tracePt t="27665" x="2438400" y="2838450"/>
          <p14:tracePt t="27707" x="2444750" y="2838450"/>
          <p14:tracePt t="27715" x="2457450" y="2838450"/>
          <p14:tracePt t="27732" x="2514600" y="2832100"/>
          <p14:tracePt t="27736" x="2540000" y="2819400"/>
          <p14:tracePt t="27748" x="2590800" y="2813050"/>
          <p14:tracePt t="27765" x="2730500" y="2794000"/>
          <p14:tracePt t="27782" x="2914650" y="2730500"/>
          <p14:tracePt t="27798" x="3079750" y="2628900"/>
          <p14:tracePt t="27815" x="3225800" y="2470150"/>
          <p14:tracePt t="27832" x="3327400" y="2311400"/>
          <p14:tracePt t="27848" x="3403600" y="2171700"/>
          <p14:tracePt t="27865" x="3422650" y="2114550"/>
          <p14:tracePt t="27882" x="3435350" y="2063750"/>
          <p14:tracePt t="27898" x="3441700" y="2032000"/>
          <p14:tracePt t="27915" x="3441700" y="1993900"/>
          <p14:tracePt t="27933" x="3441700" y="1968500"/>
          <p14:tracePt t="27949" x="3441700" y="1930400"/>
          <p14:tracePt t="27950" x="3441700" y="1911350"/>
          <p14:tracePt t="27965" x="3441700" y="1860550"/>
          <p14:tracePt t="27983" x="3416300" y="1670050"/>
          <p14:tracePt t="27998" x="3403600" y="1466850"/>
          <p14:tracePt t="28015" x="3378200" y="1276350"/>
          <p14:tracePt t="28032" x="3314700" y="1066800"/>
          <p14:tracePt t="28048" x="3219450" y="876300"/>
          <p14:tracePt t="28065" x="3003550" y="711200"/>
          <p14:tracePt t="28083" x="2660650" y="609600"/>
          <p14:tracePt t="28099" x="2362200" y="552450"/>
          <p14:tracePt t="28115" x="2038350" y="501650"/>
          <p14:tracePt t="28134" x="1644650" y="482600"/>
          <p14:tracePt t="28149" x="1435100" y="501650"/>
          <p14:tracePt t="28165" x="1231900" y="571500"/>
          <p14:tracePt t="28182" x="1060450" y="704850"/>
          <p14:tracePt t="28199" x="1016000" y="781050"/>
          <p14:tracePt t="28215" x="1009650" y="901700"/>
          <p14:tracePt t="28236" x="1022350" y="1219200"/>
          <p14:tracePt t="28244" x="1035050" y="1346200"/>
          <p14:tracePt t="28251" x="1073150" y="1485900"/>
          <p14:tracePt t="28267" x="1270000" y="1739900"/>
          <p14:tracePt t="28282" x="1587500" y="1917700"/>
          <p14:tracePt t="28299" x="2025650" y="2025650"/>
          <p14:tracePt t="28315" x="2470150" y="2051050"/>
          <p14:tracePt t="28332" x="2870200" y="2038350"/>
          <p14:tracePt t="28349" x="3175000" y="1949450"/>
          <p14:tracePt t="28366" x="3314700" y="1816100"/>
          <p14:tracePt t="28382" x="3333750" y="1739900"/>
          <p14:tracePt t="28399" x="3340100" y="1619250"/>
          <p14:tracePt t="28415" x="3340100" y="1498600"/>
          <p14:tracePt t="28432" x="3333750" y="1358900"/>
          <p14:tracePt t="28449" x="3251200" y="1168400"/>
          <p14:tracePt t="28466" x="3035300" y="1016000"/>
          <p14:tracePt t="28482" x="2774950" y="996950"/>
          <p14:tracePt t="28499" x="2476500" y="1028700"/>
          <p14:tracePt t="28519" x="2235200" y="1079500"/>
          <p14:tracePt t="28535" x="2171700" y="1143000"/>
          <p14:tracePt t="28551" x="2165350" y="1225550"/>
          <p14:tracePt t="28567" x="2178050" y="1377950"/>
          <p14:tracePt t="28584" x="2241550" y="1587500"/>
          <p14:tracePt t="28600" x="2286000" y="1746250"/>
          <p14:tracePt t="28620" x="2311400" y="1854200"/>
          <p14:tracePt t="28632" x="2317750" y="1898650"/>
          <p14:tracePt t="28651" x="2317750" y="1930400"/>
          <p14:tracePt t="29043" x="2317750" y="1943100"/>
          <p14:tracePt t="29047" x="2324100" y="1993900"/>
          <p14:tracePt t="29051" x="2330450" y="2057400"/>
          <p14:tracePt t="29066" x="2463800" y="2546350"/>
          <p14:tracePt t="29083" x="2825750" y="3308350"/>
          <p14:tracePt t="29100" x="3340100" y="4083050"/>
          <p14:tracePt t="29117" x="4064000" y="4781550"/>
          <p14:tracePt t="29136" x="4864100" y="5149850"/>
          <p14:tracePt t="29151" x="5416550" y="5207000"/>
          <p14:tracePt t="29166" x="5461000" y="5200650"/>
          <p14:tracePt t="29183" x="5461000" y="5194300"/>
          <p14:tracePt t="29216" x="5461000" y="5162550"/>
          <p14:tracePt t="29233" x="5461000" y="5073650"/>
          <p14:tracePt t="29235" x="5454650" y="5029200"/>
          <p14:tracePt t="29251" x="5327650" y="4673600"/>
          <p14:tracePt t="29266" x="5010150" y="4013200"/>
          <p14:tracePt t="29283" x="4387850" y="3276600"/>
          <p14:tracePt t="29300" x="3644900" y="2863850"/>
          <p14:tracePt t="29316" x="2781300" y="2787650"/>
          <p14:tracePt t="29338" x="2038350" y="3028950"/>
          <p14:tracePt t="29352" x="1924050" y="3308350"/>
          <p14:tracePt t="29372" x="2057400" y="3670300"/>
          <p14:tracePt t="29375" x="2114550" y="3765550"/>
          <p14:tracePt t="29387" x="2292350" y="3975100"/>
          <p14:tracePt t="29401" x="2489200" y="4089400"/>
          <p14:tracePt t="29418" x="2730500" y="4083050"/>
          <p14:tracePt t="29434" x="3009900" y="3886200"/>
          <p14:tracePt t="29451" x="3143250" y="3752850"/>
          <p14:tracePt t="29468" x="3155950" y="3746500"/>
          <p14:tracePt t="29501" x="3092450" y="3746500"/>
          <p14:tracePt t="29518" x="2927350" y="3689350"/>
          <p14:tracePt t="29533" x="2762250" y="3606800"/>
          <p14:tracePt t="29550" x="2565400" y="3530600"/>
          <p14:tracePt t="29567" x="2527300" y="3536950"/>
          <p14:tracePt t="29584" x="2527300" y="3562350"/>
          <p14:tracePt t="29600" x="2590800" y="3600450"/>
          <p14:tracePt t="29617" x="2730500" y="3613150"/>
          <p14:tracePt t="29634" x="2914650" y="3600450"/>
          <p14:tracePt t="29651" x="3022600" y="3562350"/>
          <p14:tracePt t="29666" x="3041650" y="3556000"/>
          <p14:tracePt t="29683" x="3041650" y="3562350"/>
          <p14:tracePt t="29700" x="3009900" y="3594100"/>
          <p14:tracePt t="29717" x="2908300" y="3638550"/>
          <p14:tracePt t="29735" x="2794000" y="3644900"/>
          <p14:tracePt t="29750" x="2768600" y="3644900"/>
          <p14:tracePt t="35285" x="2762250" y="3644900"/>
          <p14:tracePt t="35293" x="2762250" y="3638550"/>
          <p14:tracePt t="35308" x="2794000" y="3625850"/>
          <p14:tracePt t="35324" x="3067050" y="3549650"/>
          <p14:tracePt t="35340" x="3422650" y="3517900"/>
          <p14:tracePt t="35356" x="3810000" y="3562350"/>
          <p14:tracePt t="35373" x="4165600" y="3663950"/>
          <p14:tracePt t="35390" x="4495800" y="3873500"/>
          <p14:tracePt t="35406" x="4654550" y="4051300"/>
          <p14:tracePt t="35423" x="4737100" y="4121150"/>
          <p14:tracePt t="35440" x="4749800" y="4127500"/>
          <p14:tracePt t="35456" x="4762500" y="4108450"/>
          <p14:tracePt t="35472" x="4768850" y="4083050"/>
          <p14:tracePt t="35489" x="4775200" y="4044950"/>
          <p14:tracePt t="35509" x="4787900" y="4019550"/>
          <p14:tracePt t="35523" x="4787900" y="4006850"/>
          <p14:tracePt t="35540" x="4787900" y="4000500"/>
          <p14:tracePt t="35556" x="4787900" y="3994150"/>
          <p14:tracePt t="35572" x="4787900" y="3981450"/>
          <p14:tracePt t="42708" x="4787900" y="3987800"/>
          <p14:tracePt t="42719" x="4781550" y="4013200"/>
          <p14:tracePt t="42731" x="4743450" y="4146550"/>
          <p14:tracePt t="42737" x="4737100" y="4210050"/>
          <p14:tracePt t="42747" x="4711700" y="4432300"/>
          <p14:tracePt t="42764" x="4699000" y="4794250"/>
          <p14:tracePt t="42781" x="4775200" y="5308600"/>
          <p14:tracePt t="42797" x="4953000" y="5626100"/>
          <p14:tracePt t="42815" x="5334000" y="5588000"/>
          <p14:tracePt t="42831" x="5784850" y="5289550"/>
          <p14:tracePt t="42848" x="6057900" y="5035550"/>
          <p14:tracePt t="42864" x="6115050" y="4933950"/>
          <p14:tracePt t="42881" x="6115050" y="4908550"/>
          <p14:tracePt t="42898" x="6115050" y="4876800"/>
          <p14:tracePt t="42917" x="6115050" y="4838700"/>
          <p14:tracePt t="42932" x="6115050" y="4800600"/>
          <p14:tracePt t="42950" x="6108700" y="4743450"/>
          <p14:tracePt t="42964" x="6083300" y="4699000"/>
          <p14:tracePt t="42980" x="6007100" y="4641850"/>
          <p14:tracePt t="42997" x="5943600" y="4622800"/>
          <p14:tracePt t="43014" x="5848350" y="4591050"/>
          <p14:tracePt t="43030" x="5810250" y="4552950"/>
          <p14:tracePt t="43047" x="5797550" y="4521200"/>
          <p14:tracePt t="43063" x="5791200" y="4502150"/>
          <p14:tracePt t="43080" x="5784850" y="4483100"/>
          <p14:tracePt t="43097" x="5784850" y="4476750"/>
          <p14:tracePt t="44997" x="5784850" y="4470400"/>
          <p14:tracePt t="45014" x="5772150" y="4457700"/>
          <p14:tracePt t="45020" x="5721350" y="4387850"/>
          <p14:tracePt t="45036" x="5524500" y="4248150"/>
          <p14:tracePt t="45051" x="5194300" y="4165600"/>
          <p14:tracePt t="45067" x="4603750" y="4133850"/>
          <p14:tracePt t="45083" x="3994150" y="4133850"/>
          <p14:tracePt t="45102" x="3333750" y="4133850"/>
          <p14:tracePt t="45116" x="2870200" y="4083050"/>
          <p14:tracePt t="45135" x="2616200" y="3994150"/>
          <p14:tracePt t="45151" x="2540000" y="3975100"/>
          <p14:tracePt t="45165" x="2393950" y="3898900"/>
          <p14:tracePt t="45182" x="2197100" y="3816350"/>
          <p14:tracePt t="45199" x="2165350" y="3784600"/>
          <p14:tracePt t="45788" x="2165350" y="3778250"/>
          <p14:tracePt t="45792" x="2159000" y="3778250"/>
          <p14:tracePt t="45800" x="2159000" y="3765550"/>
          <p14:tracePt t="45817" x="2146300" y="3721100"/>
          <p14:tracePt t="45832" x="2133600" y="3689350"/>
          <p14:tracePt t="45850" x="2108200" y="3638550"/>
          <p14:tracePt t="45867" x="2101850" y="3619500"/>
          <p14:tracePt t="45883" x="2095500" y="3613150"/>
          <p14:tracePt t="45917" x="2095500" y="3606800"/>
          <p14:tracePt t="45933" x="2089150" y="3587750"/>
          <p14:tracePt t="45950" x="2082800" y="3568700"/>
          <p14:tracePt t="45967" x="2082800" y="3562350"/>
          <p14:tracePt t="45983" x="2082800" y="3556000"/>
          <p14:tracePt t="46084" x="2082800" y="3549650"/>
          <p14:tracePt t="46090" x="2082800" y="3543300"/>
          <p14:tracePt t="46099" x="2082800" y="3536950"/>
          <p14:tracePt t="46117" x="2082800" y="3498850"/>
          <p14:tracePt t="46133" x="2076450" y="3460750"/>
          <p14:tracePt t="46150" x="2076450" y="3454400"/>
          <p14:tracePt t="56478" x="2076450" y="3460750"/>
          <p14:tracePt t="56487" x="2076450" y="3479800"/>
          <p14:tracePt t="56495" x="2101850" y="3530600"/>
          <p14:tracePt t="56510" x="2203450" y="3594100"/>
          <p14:tracePt t="56528" x="2330450" y="3600450"/>
          <p14:tracePt t="56544" x="2470150" y="3587750"/>
          <p14:tracePt t="56560" x="2584450" y="3549650"/>
          <p14:tracePt t="56577" x="2654300" y="3524250"/>
          <p14:tracePt t="56595" x="2698750" y="3517900"/>
          <p14:tracePt t="56610" x="2711450" y="3524250"/>
          <p14:tracePt t="56627" x="2711450" y="3536950"/>
          <p14:tracePt t="56710" x="2711450" y="3517900"/>
          <p14:tracePt t="56718" x="2711450" y="3511550"/>
          <p14:tracePt t="56729" x="2711450" y="3486150"/>
          <p14:tracePt t="56732" x="2711450" y="3473450"/>
          <p14:tracePt t="56744" x="2705100" y="3435350"/>
          <p14:tracePt t="56760" x="2698750" y="3397250"/>
          <p14:tracePt t="56778" x="2698750" y="3371850"/>
          <p14:tracePt t="57181" x="2698750" y="3365500"/>
          <p14:tracePt t="57193" x="2698750" y="3359150"/>
          <p14:tracePt t="57203" x="2692400" y="3352800"/>
          <p14:tracePt t="57217" x="2679700" y="3352800"/>
          <p14:tracePt t="57229" x="2667000" y="3352800"/>
          <p14:tracePt t="57235" x="2660650" y="3352800"/>
          <p14:tracePt t="57325" x="2654300" y="3352800"/>
          <p14:tracePt t="57344" x="2647950" y="3352800"/>
          <p14:tracePt t="57358" x="2641600" y="3352800"/>
          <p14:tracePt t="58488" x="2635250" y="3352800"/>
          <p14:tracePt t="58500" x="2622550" y="3352800"/>
          <p14:tracePt t="58510" x="2616200" y="3327400"/>
          <p14:tracePt t="58517" x="2609850" y="3308350"/>
          <p14:tracePt t="58530" x="2597150" y="3263900"/>
          <p14:tracePt t="58547" x="2584450" y="3219450"/>
          <p14:tracePt t="58562" x="2559050" y="3155950"/>
          <p14:tracePt t="58579" x="2501900" y="3086100"/>
          <p14:tracePt t="58597" x="2387600" y="3028950"/>
          <p14:tracePt t="58612" x="2222500" y="2965450"/>
          <p14:tracePt t="58629" x="2006600" y="2863850"/>
          <p14:tracePt t="58647" x="1670050" y="2622550"/>
          <p14:tracePt t="58664" x="1384300" y="2463800"/>
          <p14:tracePt t="58681" x="1123950" y="2330450"/>
          <p14:tracePt t="58683" x="1079500" y="2305050"/>
          <p14:tracePt t="58699" x="927100" y="2190750"/>
          <p14:tracePt t="58715" x="863600" y="2051050"/>
          <p14:tracePt t="58731" x="806450" y="1873250"/>
          <p14:tracePt t="58739" x="793750" y="1790700"/>
          <p14:tracePt t="58747" x="781050" y="1733550"/>
          <p14:tracePt t="58763" x="781050" y="1651000"/>
          <p14:tracePt t="58779" x="781050" y="1612900"/>
          <p14:tracePt t="58796" x="781050" y="1587500"/>
          <p14:tracePt t="59165" x="774700" y="1587500"/>
          <p14:tracePt t="59172" x="755650" y="1562100"/>
          <p14:tracePt t="59183" x="723900" y="1485900"/>
          <p14:tracePt t="59199" x="692150" y="1390650"/>
          <p14:tracePt t="59216" x="654050" y="1282700"/>
          <p14:tracePt t="59230" x="622300" y="1187450"/>
          <p14:tracePt t="59234" x="622300" y="1174750"/>
          <p14:tracePt t="59247" x="596900" y="1111250"/>
          <p14:tracePt t="59264" x="558800" y="1009650"/>
          <p14:tracePt t="59280" x="527050" y="933450"/>
          <p14:tracePt t="59298" x="514350" y="876300"/>
          <p14:tracePt t="59314" x="514350" y="850900"/>
          <p14:tracePt t="59330" x="514350" y="831850"/>
          <p14:tracePt t="59347" x="508000" y="806450"/>
          <p14:tracePt t="59364" x="508000" y="755650"/>
          <p14:tracePt t="59381" x="501650" y="704850"/>
          <p14:tracePt t="59398" x="501650" y="647700"/>
          <p14:tracePt t="59398" x="501650" y="641350"/>
          <p14:tracePt t="59413" x="501650" y="603250"/>
          <p14:tracePt t="59430" x="495300" y="514350"/>
          <p14:tracePt t="59447" x="482600" y="387350"/>
          <p14:tracePt t="59463" x="469900" y="285750"/>
          <p14:tracePt t="59480" x="450850" y="177800"/>
          <p14:tracePt t="61476" x="6242050" y="3702050"/>
          <p14:tracePt t="61484" x="6223000" y="3708400"/>
          <p14:tracePt t="61493" x="6210300" y="3714750"/>
          <p14:tracePt t="61510" x="6197600" y="3721100"/>
          <p14:tracePt t="61545" x="6191250" y="3721100"/>
          <p14:tracePt t="61559" x="6191250" y="3708400"/>
          <p14:tracePt t="61576" x="6184900" y="3702050"/>
          <p14:tracePt t="61610" x="6165850" y="3702050"/>
          <p14:tracePt t="61625" x="6108700" y="3721100"/>
          <p14:tracePt t="61642" x="5975350" y="3778250"/>
          <p14:tracePt t="61659" x="5638800" y="3911600"/>
          <p14:tracePt t="61677" x="4895850" y="4210050"/>
          <p14:tracePt t="61692" x="4210050" y="4470400"/>
          <p14:tracePt t="61709" x="3409950" y="4787900"/>
          <p14:tracePt t="61725" x="2749550" y="5118100"/>
          <p14:tracePt t="61742" x="2311400" y="5359400"/>
          <p14:tracePt t="61760" x="2159000" y="5461000"/>
          <p14:tracePt t="61761" x="2127250" y="5480050"/>
          <p14:tracePt t="61776" x="2120900" y="5492750"/>
          <p14:tracePt t="61963" x="2120900" y="5499100"/>
          <p14:tracePt t="61973" x="2114550" y="5511800"/>
          <p14:tracePt t="61981" x="2101850" y="5543550"/>
          <p14:tracePt t="61996" x="2057400" y="5613400"/>
          <p14:tracePt t="62010" x="1987550" y="5676900"/>
          <p14:tracePt t="62026" x="1816100" y="5791200"/>
          <p14:tracePt t="62043" x="1492250" y="5994400"/>
          <p14:tracePt t="62059" x="908050" y="6356350"/>
          <p14:tracePt t="62061" x="787400" y="6438900"/>
          <p14:tracePt t="62076" x="323850" y="6845300"/>
          <p14:tracePt t="62356" x="1168400" y="6572250"/>
          <p14:tracePt t="62361" x="1149350" y="6565900"/>
          <p14:tracePt t="62376" x="965200" y="6508750"/>
          <p14:tracePt t="62393" x="787400" y="6477000"/>
          <p14:tracePt t="62410" x="660400" y="6445250"/>
          <p14:tracePt t="62413" x="647700" y="6445250"/>
          <p14:tracePt t="62427" x="615950" y="6445250"/>
          <p14:tracePt t="62443" x="609600" y="6445250"/>
          <p14:tracePt t="62460" x="609600" y="6457950"/>
          <p14:tracePt t="62477" x="609600" y="6477000"/>
          <p14:tracePt t="62496" x="609600" y="6515100"/>
          <p14:tracePt t="62510" x="609600" y="6553200"/>
          <p14:tracePt t="62527" x="654050" y="6623050"/>
          <p14:tracePt t="64729" x="1289050" y="6604000"/>
          <p14:tracePt t="64747" x="1282700" y="6591300"/>
          <p14:tracePt t="64763" x="1282700" y="6578600"/>
        </p14:tracePtLst>
      </p14:laserTraceLst>
    </p:ext>
  </p:extLst>
</p:sld>
</file>

<file path=ppt/theme/theme1.xml><?xml version="1.0" encoding="utf-8"?>
<a:theme xmlns:a="http://schemas.openxmlformats.org/drawingml/2006/main" name="Efterhand">
  <a:themeElements>
    <a:clrScheme name="Efterhand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Efterhand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fterhan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194</TotalTime>
  <Words>79</Words>
  <Application>Microsoft Office PowerPoint</Application>
  <PresentationFormat>Bredbild</PresentationFormat>
  <Paragraphs>41</Paragraphs>
  <Slides>9</Slides>
  <Notes>0</Notes>
  <HiddenSlides>0</HiddenSlides>
  <MMClips>9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Efterhand</vt:lpstr>
      <vt:lpstr>Välkomna</vt:lpstr>
      <vt:lpstr>Vårdcentralen Västra Vall/Breared</vt:lpstr>
      <vt:lpstr>Arbetsterapeut</vt:lpstr>
      <vt:lpstr>Hjälpmedel</vt:lpstr>
      <vt:lpstr>Hjärntrötthet</vt:lpstr>
      <vt:lpstr>Fysioterapi</vt:lpstr>
      <vt:lpstr>Samtalskontakt</vt:lpstr>
      <vt:lpstr>Hur får ni kontakt med oss?</vt:lpstr>
      <vt:lpstr>Frågor?</vt:lpstr>
    </vt:vector>
  </TitlesOfParts>
  <Company>Region Halland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Elderfield Freya NSVH VC VÄSTRA VALL</dc:creator>
  <cp:lastModifiedBy>Elderfield Freya NSVH VC VÄSTRA VALL</cp:lastModifiedBy>
  <cp:revision>7</cp:revision>
  <dcterms:created xsi:type="dcterms:W3CDTF">2022-02-18T14:30:26Z</dcterms:created>
  <dcterms:modified xsi:type="dcterms:W3CDTF">2022-10-04T10:17:00Z</dcterms:modified>
</cp:coreProperties>
</file>